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50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604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10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0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91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5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02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77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04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585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22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E0EC5-F0BA-4100-9E9F-CA0F5AB6C549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3534-9DB1-40C7-BED8-ECAEFF8ED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88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4402_45-p-fon-dlya-prezentatsii-polyanka-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644" y="0"/>
            <a:ext cx="123914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0" y="3238351"/>
            <a:ext cx="2027660" cy="3072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1407" y="3896341"/>
            <a:ext cx="1597290" cy="2414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918663" y="4431252"/>
            <a:ext cx="1130895" cy="18793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2899" y="3912576"/>
            <a:ext cx="1597290" cy="2414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947731" y="3399790"/>
            <a:ext cx="1820281" cy="29107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1037" y="4143931"/>
            <a:ext cx="1356881" cy="21666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2462" y="3580689"/>
            <a:ext cx="1806128" cy="27298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60" y="3222320"/>
            <a:ext cx="2048820" cy="31042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7957" y="3303609"/>
            <a:ext cx="2048434" cy="31031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3786486" y="3906419"/>
            <a:ext cx="1728871" cy="24201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2999" y="4676108"/>
            <a:ext cx="1077089" cy="16316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148001" y="3799305"/>
            <a:ext cx="1498492" cy="2519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5824" y="4791999"/>
            <a:ext cx="924085" cy="139987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0067918" y="3223460"/>
            <a:ext cx="201898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7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iskander</dc:creator>
  <cp:lastModifiedBy>iskander</cp:lastModifiedBy>
  <cp:revision>2</cp:revision>
  <dcterms:created xsi:type="dcterms:W3CDTF">2022-11-14T17:33:24Z</dcterms:created>
  <dcterms:modified xsi:type="dcterms:W3CDTF">2022-11-14T17:39:46Z</dcterms:modified>
</cp:coreProperties>
</file>