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Средневековая деревня и ее обитатели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Городская земля и крестьянские наделы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3500438"/>
            <a:ext cx="8503920" cy="259861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«Нет земли без сеньора»</a:t>
            </a:r>
            <a:endParaRPr lang="ru-RU" sz="4400" dirty="0"/>
          </a:p>
        </p:txBody>
      </p:sp>
      <p:sp>
        <p:nvSpPr>
          <p:cNvPr id="4" name="Овал 3"/>
          <p:cNvSpPr/>
          <p:nvPr/>
        </p:nvSpPr>
        <p:spPr>
          <a:xfrm>
            <a:off x="1357290" y="1857364"/>
            <a:ext cx="50006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Светские + духовные феодалы</a:t>
            </a:r>
            <a:endParaRPr lang="ru-RU" sz="2800" dirty="0"/>
          </a:p>
        </p:txBody>
      </p:sp>
      <p:sp>
        <p:nvSpPr>
          <p:cNvPr id="5" name="Овал 4"/>
          <p:cNvSpPr/>
          <p:nvPr/>
        </p:nvSpPr>
        <p:spPr>
          <a:xfrm>
            <a:off x="4000496" y="4572008"/>
            <a:ext cx="435771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Вотчина + поместье 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Сеньор и зависимые крестьяне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Крестьяне несли </a:t>
            </a:r>
            <a:r>
              <a:rPr lang="ru-RU" sz="3200" b="1" dirty="0" smtClean="0"/>
              <a:t>повинности – принудительные обязанности. </a:t>
            </a:r>
            <a:endParaRPr lang="ru-RU" sz="3200" b="1" dirty="0"/>
          </a:p>
        </p:txBody>
      </p:sp>
      <p:sp>
        <p:nvSpPr>
          <p:cNvPr id="4" name="Овал 3"/>
          <p:cNvSpPr/>
          <p:nvPr/>
        </p:nvSpPr>
        <p:spPr>
          <a:xfrm>
            <a:off x="1000100" y="3214686"/>
            <a:ext cx="321471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Барщина </a:t>
            </a:r>
            <a:endParaRPr lang="ru-RU" sz="2800" dirty="0"/>
          </a:p>
        </p:txBody>
      </p:sp>
      <p:sp>
        <p:nvSpPr>
          <p:cNvPr id="5" name="Овал 4"/>
          <p:cNvSpPr/>
          <p:nvPr/>
        </p:nvSpPr>
        <p:spPr>
          <a:xfrm>
            <a:off x="5429256" y="2857496"/>
            <a:ext cx="2928958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Оброк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5143512"/>
            <a:ext cx="6929486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Поземельно зависимые крестьяне; </a:t>
            </a:r>
          </a:p>
          <a:p>
            <a:pPr algn="ctr"/>
            <a:r>
              <a:rPr lang="ru-RU" sz="3200" dirty="0" smtClean="0"/>
              <a:t>Лично зависимые крестьяне. 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Крестьянская община 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Ведет хозяйственные дела; </a:t>
            </a:r>
          </a:p>
          <a:p>
            <a:r>
              <a:rPr lang="ru-RU" sz="4400" dirty="0" smtClean="0"/>
              <a:t>Равные условия; </a:t>
            </a:r>
          </a:p>
          <a:p>
            <a:r>
              <a:rPr lang="ru-RU" sz="4400" dirty="0" smtClean="0"/>
              <a:t>Пашни + угодья; </a:t>
            </a:r>
          </a:p>
          <a:p>
            <a:r>
              <a:rPr lang="ru-RU" sz="4400" dirty="0" smtClean="0"/>
              <a:t>Поддержание порядка. </a:t>
            </a:r>
            <a:endParaRPr lang="ru-RU" sz="4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Как жили крестьяне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10-15 дворов, семей; </a:t>
            </a:r>
          </a:p>
          <a:p>
            <a:r>
              <a:rPr lang="ru-RU" sz="3600" dirty="0" smtClean="0"/>
              <a:t>Приусадебный участок. </a:t>
            </a:r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Труд крестьянина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Главное качество – трудолюбие; </a:t>
            </a:r>
          </a:p>
          <a:p>
            <a:r>
              <a:rPr lang="ru-RU" sz="3600" dirty="0" smtClean="0"/>
              <a:t>Сохранение традиций, что приводит к низким урожаям.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Натуральное хозяйство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Поддержка продуктами господина и общины; </a:t>
            </a:r>
          </a:p>
          <a:p>
            <a:r>
              <a:rPr lang="ru-RU" sz="3600" dirty="0" smtClean="0"/>
              <a:t>Ярмарки. </a:t>
            </a:r>
            <a:endParaRPr lang="ru-R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97</Words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Средневековая деревня и ее обитатели </vt:lpstr>
      <vt:lpstr>Городская земля и крестьянские наделы </vt:lpstr>
      <vt:lpstr>Сеньор и зависимые крестьяне </vt:lpstr>
      <vt:lpstr>Крестьянская община </vt:lpstr>
      <vt:lpstr>Как жили крестьяне</vt:lpstr>
      <vt:lpstr>Труд крестьянина </vt:lpstr>
      <vt:lpstr>Натуральное хозяйство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Средневековая деревня и ее обитатели </dc:title>
  <dc:creator>Музыка</dc:creator>
  <cp:lastModifiedBy>Музыка</cp:lastModifiedBy>
  <cp:revision>3</cp:revision>
  <dcterms:created xsi:type="dcterms:W3CDTF">2022-11-11T07:58:06Z</dcterms:created>
  <dcterms:modified xsi:type="dcterms:W3CDTF">2022-11-11T08:08:46Z</dcterms:modified>
</cp:coreProperties>
</file>