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США в эпоху «Позолоченного века» и «Прогрессивной эры»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Реконструкция Юга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1) правительство южных штатов смещалось, вводилось военное управление генералов-северян; </a:t>
            </a:r>
          </a:p>
          <a:p>
            <a:r>
              <a:rPr lang="ru-RU" dirty="0" smtClean="0"/>
              <a:t>2) Принятие новой Конституции.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Экономический рывок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США заняли первое место по объему промышленного производства.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Причины экономического успеха: </a:t>
            </a:r>
          </a:p>
          <a:p>
            <a:pPr>
              <a:buFontTx/>
              <a:buChar char="-"/>
            </a:pPr>
            <a:r>
              <a:rPr lang="ru-RU" dirty="0" smtClean="0"/>
              <a:t>Изобилие природных ресурсов; </a:t>
            </a:r>
          </a:p>
          <a:p>
            <a:pPr>
              <a:buFontTx/>
              <a:buChar char="-"/>
            </a:pPr>
            <a:r>
              <a:rPr lang="ru-RU" dirty="0" smtClean="0"/>
              <a:t>Низкие затраты на оборону; </a:t>
            </a:r>
          </a:p>
          <a:p>
            <a:pPr>
              <a:buFontTx/>
              <a:buChar char="-"/>
            </a:pPr>
            <a:r>
              <a:rPr lang="ru-RU" dirty="0" smtClean="0"/>
              <a:t>Господство на рынках Латинской Америки; </a:t>
            </a:r>
          </a:p>
          <a:p>
            <a:pPr>
              <a:buFontTx/>
              <a:buChar char="-"/>
            </a:pPr>
            <a:r>
              <a:rPr lang="ru-RU" dirty="0" smtClean="0"/>
              <a:t>Внутренний рынок.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00600" y="4724400"/>
            <a:ext cx="3810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Применение тракторов и комбайнов. 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Монополии: рабочее и фермерское движение: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«Стандарт </a:t>
            </a:r>
            <a:r>
              <a:rPr lang="ru-RU" dirty="0" err="1" smtClean="0"/>
              <a:t>Ойл</a:t>
            </a:r>
            <a:r>
              <a:rPr lang="ru-RU" dirty="0" smtClean="0"/>
              <a:t>» (</a:t>
            </a:r>
            <a:r>
              <a:rPr lang="ru-RU" dirty="0" err="1" smtClean="0"/>
              <a:t>Рокфелеллер</a:t>
            </a:r>
            <a:r>
              <a:rPr lang="ru-RU" dirty="0" smtClean="0"/>
              <a:t>) – 95% производства нефти. </a:t>
            </a:r>
          </a:p>
          <a:p>
            <a:r>
              <a:rPr lang="ru-RU" dirty="0" smtClean="0"/>
              <a:t>Стальной трест – 60% стали; </a:t>
            </a:r>
          </a:p>
          <a:p>
            <a:r>
              <a:rPr lang="ru-RU" dirty="0" smtClean="0"/>
              <a:t>Сахарный трест – 75% сахара. 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1886 год </a:t>
            </a:r>
            <a:r>
              <a:rPr lang="ru-RU" dirty="0" smtClean="0"/>
              <a:t>– забастовки (сокращение рабочего дня с 12 часов до 8 часов).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1891 год </a:t>
            </a:r>
            <a:r>
              <a:rPr lang="ru-RU" dirty="0" smtClean="0"/>
              <a:t>– возникновение Популистской (народной) </a:t>
            </a:r>
          </a:p>
          <a:p>
            <a:pPr>
              <a:buNone/>
            </a:pPr>
            <a:r>
              <a:rPr lang="ru-RU" dirty="0" smtClean="0"/>
              <a:t>	Партии.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10000" y="4800600"/>
            <a:ext cx="4572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Американская федерация труда (АФТ)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Двухпартийная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«Система крокодильего хвоста» - если голова, то есть одна партия, двинется вправо, то хвост – другая партия – тотчас повернет влево.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Коррупционные системы.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Расовая проблема после Гражданской войны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Реальное положение дел – тяжелое. </a:t>
            </a:r>
          </a:p>
          <a:p>
            <a:r>
              <a:rPr lang="ru-RU" dirty="0" smtClean="0"/>
              <a:t>Деление общества подтверждалось законами: </a:t>
            </a:r>
          </a:p>
          <a:p>
            <a:pPr lvl="1"/>
            <a:r>
              <a:rPr lang="ru-RU" dirty="0" smtClean="0"/>
              <a:t>Специальные школы; </a:t>
            </a:r>
          </a:p>
          <a:p>
            <a:pPr lvl="1"/>
            <a:r>
              <a:rPr lang="ru-RU" dirty="0" smtClean="0"/>
              <a:t>Разделение транспорта; </a:t>
            </a:r>
          </a:p>
          <a:p>
            <a:pPr lvl="1"/>
            <a:r>
              <a:rPr lang="ru-RU" dirty="0" smtClean="0"/>
              <a:t>Запрет на межрасовые браки. </a:t>
            </a:r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139</Words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США в эпоху «Позолоченного века» и «Прогрессивной эры»</vt:lpstr>
      <vt:lpstr>Реконструкция Юга </vt:lpstr>
      <vt:lpstr>Экономический рывок</vt:lpstr>
      <vt:lpstr>Монополии: рабочее и фермерское движение: </vt:lpstr>
      <vt:lpstr>Двухпартийная система</vt:lpstr>
      <vt:lpstr>Расовая проблема после Гражданской войны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США в эпоху «Позолоченного века» и «Прогрессивной эры»</dc:title>
  <dc:creator>5</dc:creator>
  <cp:lastModifiedBy>5</cp:lastModifiedBy>
  <cp:revision>1</cp:revision>
  <dcterms:created xsi:type="dcterms:W3CDTF">2020-11-15T19:32:40Z</dcterms:created>
  <dcterms:modified xsi:type="dcterms:W3CDTF">2020-11-15T19:54:21Z</dcterms:modified>
</cp:coreProperties>
</file>