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урока математики здравствуй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00100" y="0"/>
            <a:ext cx="285752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15-9=6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14-5=9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6+7=13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8+8=16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12-5=7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000108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4+8=12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5+9=14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9+8=17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12-9=3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16-8=8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разность отрезков"/>
          <p:cNvPicPr>
            <a:picLocks noChangeAspect="1" noChangeArrowheads="1"/>
          </p:cNvPicPr>
          <p:nvPr/>
        </p:nvPicPr>
        <p:blipFill>
          <a:blip r:embed="rId2" cstate="print"/>
          <a:srcRect t="24193" b="20968"/>
          <a:stretch>
            <a:fillRect/>
          </a:stretch>
        </p:blipFill>
        <p:spPr bwMode="auto">
          <a:xfrm>
            <a:off x="0" y="1500174"/>
            <a:ext cx="11358611" cy="278608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00496" y="3571876"/>
            <a:ext cx="471490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умма и разность отрез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214290"/>
            <a:ext cx="935834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86116" y="4000504"/>
            <a:ext cx="23984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10-7=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5429264"/>
            <a:ext cx="21499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2+4=</a:t>
            </a:r>
            <a:endParaRPr lang="ru-RU" sz="7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0826" y="421481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50867E-6 L -0.22848 -0.283 " pathEditMode="relative" ptsTypes="AA">
                                      <p:cBhvr>
                                        <p:cTn id="6" dur="2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23699E-6 L 0.2283 -0.44046 " pathEditMode="relative" ptsTypes="A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 8"/>
          <p:cNvSpPr/>
          <p:nvPr/>
        </p:nvSpPr>
        <p:spPr>
          <a:xfrm>
            <a:off x="928662" y="3071810"/>
            <a:ext cx="7286676" cy="846406"/>
          </a:xfrm>
          <a:custGeom>
            <a:avLst/>
            <a:gdLst>
              <a:gd name="connsiteX0" fmla="*/ 0 w 7458221"/>
              <a:gd name="connsiteY0" fmla="*/ 93785 h 846406"/>
              <a:gd name="connsiteX1" fmla="*/ 3784209 w 7458221"/>
              <a:gd name="connsiteY1" fmla="*/ 839372 h 846406"/>
              <a:gd name="connsiteX2" fmla="*/ 6893169 w 7458221"/>
              <a:gd name="connsiteY2" fmla="*/ 135988 h 846406"/>
              <a:gd name="connsiteX3" fmla="*/ 7174523 w 7458221"/>
              <a:gd name="connsiteY3" fmla="*/ 23446 h 84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8221" h="846406">
                <a:moveTo>
                  <a:pt x="0" y="93785"/>
                </a:moveTo>
                <a:cubicBezTo>
                  <a:pt x="1317674" y="463061"/>
                  <a:pt x="2635348" y="832338"/>
                  <a:pt x="3784209" y="839372"/>
                </a:cubicBezTo>
                <a:cubicBezTo>
                  <a:pt x="4933070" y="846406"/>
                  <a:pt x="6328117" y="271976"/>
                  <a:pt x="6893169" y="135988"/>
                </a:cubicBezTo>
                <a:cubicBezTo>
                  <a:pt x="7458221" y="0"/>
                  <a:pt x="7316372" y="11723"/>
                  <a:pt x="7174523" y="23446"/>
                </a:cubicBezTo>
              </a:path>
            </a:pathLst>
          </a:cu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10800000">
            <a:off x="785786" y="2214554"/>
            <a:ext cx="3214710" cy="846406"/>
          </a:xfrm>
          <a:custGeom>
            <a:avLst/>
            <a:gdLst>
              <a:gd name="connsiteX0" fmla="*/ 0 w 7458221"/>
              <a:gd name="connsiteY0" fmla="*/ 93785 h 846406"/>
              <a:gd name="connsiteX1" fmla="*/ 3784209 w 7458221"/>
              <a:gd name="connsiteY1" fmla="*/ 839372 h 846406"/>
              <a:gd name="connsiteX2" fmla="*/ 6893169 w 7458221"/>
              <a:gd name="connsiteY2" fmla="*/ 135988 h 846406"/>
              <a:gd name="connsiteX3" fmla="*/ 7174523 w 7458221"/>
              <a:gd name="connsiteY3" fmla="*/ 23446 h 84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8221" h="846406">
                <a:moveTo>
                  <a:pt x="0" y="93785"/>
                </a:moveTo>
                <a:cubicBezTo>
                  <a:pt x="1317674" y="463061"/>
                  <a:pt x="2635348" y="832338"/>
                  <a:pt x="3784209" y="839372"/>
                </a:cubicBezTo>
                <a:cubicBezTo>
                  <a:pt x="4933070" y="846406"/>
                  <a:pt x="6328117" y="271976"/>
                  <a:pt x="6893169" y="135988"/>
                </a:cubicBezTo>
                <a:cubicBezTo>
                  <a:pt x="7458221" y="0"/>
                  <a:pt x="7316372" y="11723"/>
                  <a:pt x="7174523" y="23446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10800000">
            <a:off x="3857620" y="2214554"/>
            <a:ext cx="4214842" cy="846406"/>
          </a:xfrm>
          <a:custGeom>
            <a:avLst/>
            <a:gdLst>
              <a:gd name="connsiteX0" fmla="*/ 0 w 7458221"/>
              <a:gd name="connsiteY0" fmla="*/ 93785 h 846406"/>
              <a:gd name="connsiteX1" fmla="*/ 3784209 w 7458221"/>
              <a:gd name="connsiteY1" fmla="*/ 839372 h 846406"/>
              <a:gd name="connsiteX2" fmla="*/ 6893169 w 7458221"/>
              <a:gd name="connsiteY2" fmla="*/ 135988 h 846406"/>
              <a:gd name="connsiteX3" fmla="*/ 7174523 w 7458221"/>
              <a:gd name="connsiteY3" fmla="*/ 23446 h 84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8221" h="846406">
                <a:moveTo>
                  <a:pt x="0" y="93785"/>
                </a:moveTo>
                <a:cubicBezTo>
                  <a:pt x="1317674" y="463061"/>
                  <a:pt x="2635348" y="832338"/>
                  <a:pt x="3784209" y="839372"/>
                </a:cubicBezTo>
                <a:cubicBezTo>
                  <a:pt x="4933070" y="846406"/>
                  <a:pt x="6328117" y="271976"/>
                  <a:pt x="6893169" y="135988"/>
                </a:cubicBezTo>
                <a:cubicBezTo>
                  <a:pt x="7458221" y="0"/>
                  <a:pt x="7316372" y="11723"/>
                  <a:pt x="7174523" y="23446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28662" y="3071810"/>
            <a:ext cx="7143800" cy="1588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43108" y="1000108"/>
            <a:ext cx="10001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?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43570" y="1000108"/>
            <a:ext cx="10001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7</a:t>
            </a:r>
            <a:endParaRPr lang="ru-RU" sz="8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20" y="4000504"/>
            <a:ext cx="285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13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18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9</cp:revision>
  <dcterms:created xsi:type="dcterms:W3CDTF">2019-09-30T17:57:26Z</dcterms:created>
  <dcterms:modified xsi:type="dcterms:W3CDTF">2021-10-06T00:59:31Z</dcterms:modified>
</cp:coreProperties>
</file>