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988840"/>
            <a:ext cx="864096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единиц времени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МАОУ ОШ № 25 </a:t>
            </a:r>
            <a:r>
              <a:rPr lang="ru-RU" dirty="0" err="1" smtClean="0"/>
              <a:t>г.Бор</a:t>
            </a:r>
            <a:endParaRPr lang="ru-RU" dirty="0" smtClean="0"/>
          </a:p>
          <a:p>
            <a:pPr algn="ctr"/>
            <a:r>
              <a:rPr lang="ru-RU" dirty="0" err="1" smtClean="0"/>
              <a:t>Молодкина</a:t>
            </a:r>
            <a:r>
              <a:rPr lang="ru-RU" dirty="0" smtClean="0"/>
              <a:t> Л.Е.</a:t>
            </a:r>
          </a:p>
          <a:p>
            <a:pPr algn="ctr"/>
            <a:r>
              <a:rPr lang="ru-RU" dirty="0" smtClean="0"/>
              <a:t>Учитель начальных 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5964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2f57a9de78fdf34984906405c1806491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29" y="1466433"/>
            <a:ext cx="2562295" cy="256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://admos-shop.ru/i/photo/111575677_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im0-tub-ru.yandex.net/i?id=6a3f653b8e9104567f2c08cd3088a1c1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50035"/>
            <a:ext cx="3195092" cy="319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21902" y="264681"/>
            <a:ext cx="73002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Какое время показывают часы?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9934" y="4345127"/>
            <a:ext cx="26356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15ч 10 мин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67541" y="4667678"/>
            <a:ext cx="26356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10ч 10 мин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95974" y="4500379"/>
            <a:ext cx="286677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17ч 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0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0 мин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34" name="Picture 10" descr="http://media.istockphoto.com/photos/oclock-picture-id517696565?k=6&amp;m=517696565&amp;s=612x612&amp;w=0&amp;h=OTH29AXkA8txk0U1_ShBEA_6astVwkuXaa1rgKTnBhY=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682" y="1294588"/>
            <a:ext cx="3157318" cy="2920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5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639472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Вставьте нужные единицы времени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Галя прочитала 100 слов за 1 (       )</a:t>
            </a:r>
            <a:br>
              <a:rPr lang="ru-RU" sz="4900" dirty="0" smtClean="0"/>
            </a:br>
            <a:r>
              <a:rPr lang="ru-RU" sz="4900" dirty="0" smtClean="0"/>
              <a:t>Осенние каникулы длятся 1 (         )</a:t>
            </a:r>
            <a:br>
              <a:rPr lang="ru-RU" sz="4900" dirty="0" smtClean="0"/>
            </a:br>
            <a:r>
              <a:rPr lang="ru-RU" sz="4900" dirty="0" smtClean="0"/>
              <a:t>Летние каникулы длятся 3 (            )</a:t>
            </a:r>
            <a:br>
              <a:rPr lang="ru-RU" sz="4900" dirty="0" smtClean="0"/>
            </a:br>
            <a:r>
              <a:rPr lang="ru-RU" sz="4900" dirty="0" smtClean="0"/>
              <a:t>Вова уехал в лагерь на 18 (             )</a:t>
            </a:r>
            <a:br>
              <a:rPr lang="ru-RU" sz="4900" dirty="0" smtClean="0"/>
            </a:br>
            <a:r>
              <a:rPr lang="ru-RU" sz="4900" dirty="0" smtClean="0"/>
              <a:t>Волк может прожить 15 (                )</a:t>
            </a:r>
            <a:br>
              <a:rPr lang="ru-RU" sz="4900" dirty="0" smtClean="0"/>
            </a:br>
            <a:endParaRPr lang="ru-RU" sz="49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398033" y="2066391"/>
            <a:ext cx="10310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мин</a:t>
            </a:r>
            <a:endParaRPr lang="ru-RU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21404" y="2782669"/>
            <a:ext cx="9148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endParaRPr lang="ru-RU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63311" y="3429000"/>
            <a:ext cx="9148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endParaRPr lang="ru-RU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10706" y="4075331"/>
            <a:ext cx="8406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сут</a:t>
            </a:r>
            <a:endParaRPr lang="ru-RU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55453" y="4797152"/>
            <a:ext cx="8755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endParaRPr lang="ru-RU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68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37</Words>
  <Application>Microsoft Office PowerPoint</Application>
  <PresentationFormat>Экран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Вставьте нужные единицы времени  Галя прочитала 100 слов за 1 (       ) Осенние каникулы длятся 1 (         ) Летние каникулы длятся 3 (            ) Вова уехал в лагерь на 18 (             ) Волк может прожить 15 (                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2017-09-03T11:49:57Z</dcterms:created>
  <dcterms:modified xsi:type="dcterms:W3CDTF">2022-11-15T10:22:22Z</dcterms:modified>
</cp:coreProperties>
</file>