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733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71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8280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230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7518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983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46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4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475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91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98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29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2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19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03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831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90BC2-91B5-4E65-A8B7-E012C07C9F4B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7BE1E3A-8370-44CB-A429-17A1265F0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070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97393C-476D-4AC0-B7FA-0BC3AFD46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7026" y="2605849"/>
            <a:ext cx="7766936" cy="1646302"/>
          </a:xfrm>
        </p:spPr>
        <p:txBody>
          <a:bodyPr/>
          <a:lstStyle/>
          <a:p>
            <a:pPr algn="ctr"/>
            <a:r>
              <a:rPr lang="ru-RU" dirty="0"/>
              <a:t>Церковь и государство в 16 веке</a:t>
            </a:r>
          </a:p>
        </p:txBody>
      </p:sp>
    </p:spTree>
    <p:extLst>
      <p:ext uri="{BB962C8B-B14F-4D97-AF65-F5344CB8AC3E}">
        <p14:creationId xmlns:p14="http://schemas.microsoft.com/office/powerpoint/2010/main" val="1462889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99582D-EE9B-478E-9817-EB3E6281F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Духовенство и миряне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68E910-4C4F-46A6-8B94-6591B978F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Во главе – митрополит Московский и всея Руси; </a:t>
            </a:r>
          </a:p>
          <a:p>
            <a:r>
              <a:rPr lang="ru-RU" sz="4000" dirty="0"/>
              <a:t>11 епархий, во главе - архиерей; </a:t>
            </a:r>
          </a:p>
          <a:p>
            <a:r>
              <a:rPr lang="ru-RU" sz="4000" dirty="0"/>
              <a:t>Центр – приходской храм.</a:t>
            </a:r>
          </a:p>
        </p:txBody>
      </p:sp>
    </p:spTree>
    <p:extLst>
      <p:ext uri="{BB962C8B-B14F-4D97-AF65-F5344CB8AC3E}">
        <p14:creationId xmlns:p14="http://schemas.microsoft.com/office/powerpoint/2010/main" val="85617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F6EDA0-F727-4895-AD4B-5A10C1F4F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Иосифляне и нестяжатели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49C2D9-1A6B-4135-A97C-1E74FACECA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990" t="11404" r="28812" b="13113"/>
          <a:stretch/>
        </p:blipFill>
        <p:spPr>
          <a:xfrm>
            <a:off x="1364721" y="1270000"/>
            <a:ext cx="7221893" cy="5360932"/>
          </a:xfrm>
        </p:spPr>
      </p:pic>
    </p:spTree>
    <p:extLst>
      <p:ext uri="{BB962C8B-B14F-4D97-AF65-F5344CB8AC3E}">
        <p14:creationId xmlns:p14="http://schemas.microsoft.com/office/powerpoint/2010/main" val="2042410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99A15B-EFD6-4651-8177-74FE33DEB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Ереси Матвея Башкина и Феодосия Косого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26D8FA-A94B-475D-A2C6-77B146136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877" y="1847461"/>
            <a:ext cx="9041363" cy="4273421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Ересь - </a:t>
            </a:r>
            <a:r>
              <a:rPr lang="ru-RU" sz="2000" b="0" i="0" dirty="0">
                <a:solidFill>
                  <a:schemeClr val="tx1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1) </a:t>
            </a:r>
            <a:r>
              <a:rPr lang="ru-RU" sz="2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утверждение, концепция или учение, противоречащее вероучению Церкви; 2) заблуждение относительно Православных догматов, </a:t>
            </a:r>
            <a:r>
              <a:rPr lang="ru-RU" sz="2000" b="0" i="0" dirty="0">
                <a:solidFill>
                  <a:schemeClr val="tx1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поддерживаемое сознательным, упорным противлением Истине</a:t>
            </a:r>
            <a:r>
              <a:rPr lang="ru-RU" sz="2000" b="0" i="0" dirty="0">
                <a:solidFill>
                  <a:srgbClr val="222222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ru-RU" sz="2000" dirty="0">
              <a:solidFill>
                <a:srgbClr val="22222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ru-RU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72E9AC94-8ED2-40F9-B701-BB698882F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72761"/>
              </p:ext>
            </p:extLst>
          </p:nvPr>
        </p:nvGraphicFramePr>
        <p:xfrm>
          <a:off x="751352" y="3429000"/>
          <a:ext cx="8522650" cy="2503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1325">
                  <a:extLst>
                    <a:ext uri="{9D8B030D-6E8A-4147-A177-3AD203B41FA5}">
                      <a16:colId xmlns:a16="http://schemas.microsoft.com/office/drawing/2014/main" val="1007710360"/>
                    </a:ext>
                  </a:extLst>
                </a:gridCol>
                <a:gridCol w="4261325">
                  <a:extLst>
                    <a:ext uri="{9D8B030D-6E8A-4147-A177-3AD203B41FA5}">
                      <a16:colId xmlns:a16="http://schemas.microsoft.com/office/drawing/2014/main" val="666700370"/>
                    </a:ext>
                  </a:extLst>
                </a:gridCol>
              </a:tblGrid>
              <a:tr h="58316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Матвей Башкин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Феодосий Косой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749460"/>
                  </a:ext>
                </a:extLst>
              </a:tr>
              <a:tr h="150087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Не нужно ходить в храмы; </a:t>
                      </a:r>
                    </a:p>
                    <a:p>
                      <a:pPr algn="ctr"/>
                      <a:r>
                        <a:rPr lang="ru-RU" sz="2400" dirty="0"/>
                        <a:t>Не соблюдать обрядов; </a:t>
                      </a:r>
                    </a:p>
                    <a:p>
                      <a:pPr algn="ctr"/>
                      <a:r>
                        <a:rPr lang="ru-RU" sz="2400" dirty="0"/>
                        <a:t>Не почитать мощи, иконы; </a:t>
                      </a:r>
                    </a:p>
                    <a:p>
                      <a:pPr algn="ctr"/>
                      <a:r>
                        <a:rPr lang="ru-RU" sz="2400" dirty="0"/>
                        <a:t>Иисус – создатель церкви, религиозного объединения; </a:t>
                      </a:r>
                    </a:p>
                    <a:p>
                      <a:pPr algn="ctr"/>
                      <a:r>
                        <a:rPr lang="ru-RU" sz="2400" dirty="0"/>
                        <a:t>Церковь – не важна, главное – любовь к ближнему.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ru-RU" dirty="0"/>
                        <a:t>Не нужно ходить в храмы; </a:t>
                      </a:r>
                    </a:p>
                    <a:p>
                      <a:r>
                        <a:rPr lang="ru-RU" dirty="0"/>
                        <a:t>Не соблюдать обрядов; </a:t>
                      </a:r>
                    </a:p>
                    <a:p>
                      <a:r>
                        <a:rPr lang="ru-RU" dirty="0"/>
                        <a:t>Не почитать мощи, иконы;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622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95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A392DC-8F3C-42E7-B24E-FC16930F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Церковь и государство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F2C641-05A9-4B0C-A57E-F2E0CA248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167" y="1530220"/>
            <a:ext cx="6363478" cy="5232841"/>
          </a:xfrm>
        </p:spPr>
        <p:txBody>
          <a:bodyPr>
            <a:normAutofit/>
          </a:bodyPr>
          <a:lstStyle/>
          <a:p>
            <a:r>
              <a:rPr lang="ru-RU" sz="2400" dirty="0"/>
              <a:t>500 монастырей; </a:t>
            </a:r>
          </a:p>
          <a:p>
            <a:r>
              <a:rPr lang="ru-RU" sz="2400" dirty="0"/>
              <a:t>Ограничение свободы церкви; </a:t>
            </a:r>
          </a:p>
          <a:p>
            <a:r>
              <a:rPr lang="ru-RU" sz="2400" dirty="0"/>
              <a:t>Необходимо была поддержка церкви для усиления власти; </a:t>
            </a:r>
          </a:p>
          <a:p>
            <a:r>
              <a:rPr lang="ru-RU" sz="2400" dirty="0"/>
              <a:t>Митрополиты и церковные деятели активно выступают перед общественностью. </a:t>
            </a:r>
          </a:p>
          <a:p>
            <a:endParaRPr lang="ru-RU" sz="2400" dirty="0"/>
          </a:p>
          <a:p>
            <a:pPr algn="r"/>
            <a:r>
              <a:rPr lang="ru-RU" sz="2400" b="1" dirty="0"/>
              <a:t>Иов – сан патриарха.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64BE23-7C2B-4CDE-9B92-C1DF79103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581" y="94937"/>
            <a:ext cx="4910893" cy="666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06765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14</TotalTime>
  <Words>139</Words>
  <Application>Microsoft Office PowerPoint</Application>
  <PresentationFormat>Широкоэкранный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Helvetica</vt:lpstr>
      <vt:lpstr>Trebuchet MS</vt:lpstr>
      <vt:lpstr>Wingdings 3</vt:lpstr>
      <vt:lpstr>Аспект</vt:lpstr>
      <vt:lpstr>Церковь и государство в 16 веке</vt:lpstr>
      <vt:lpstr>Духовенство и миряне</vt:lpstr>
      <vt:lpstr>Иосифляне и нестяжатели </vt:lpstr>
      <vt:lpstr>Ереси Матвея Башкина и Феодосия Косого </vt:lpstr>
      <vt:lpstr>Церковь и государство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Церковь и государство в 16 веке</dc:title>
  <dc:creator>Карина Гребенюк</dc:creator>
  <cp:lastModifiedBy>Карина Гребенюк</cp:lastModifiedBy>
  <cp:revision>2</cp:revision>
  <dcterms:created xsi:type="dcterms:W3CDTF">2022-03-13T15:30:53Z</dcterms:created>
  <dcterms:modified xsi:type="dcterms:W3CDTF">2022-03-13T15:45:12Z</dcterms:modified>
</cp:coreProperties>
</file>