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4.jpeg" ContentType="image/jpeg"/>
  <Override PartName="/ppt/media/image3.jpeg" ContentType="image/jpeg"/>
  <Override PartName="/ppt/media/image5.jpeg" ContentType="image/jpeg"/>
  <Override PartName="/ppt/media/image7.png" ContentType="image/png"/>
  <Override PartName="/ppt/media/image6.jpeg" ContentType="image/jpeg"/>
  <Override PartName="/ppt/media/image8.jpeg" ContentType="image/jpe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119960" y="409824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36372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992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3952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111996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57992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3952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1119960" y="1825560"/>
            <a:ext cx="102333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102333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119960" y="1825560"/>
            <a:ext cx="102333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36372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1119960" y="409824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36372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57992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39520" y="182556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111996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57992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39520" y="4098240"/>
            <a:ext cx="329472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102333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363720" y="409824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11996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363720" y="1825560"/>
            <a:ext cx="49935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1119960" y="4098240"/>
            <a:ext cx="1023336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209680" y="4464000"/>
            <a:ext cx="9143640" cy="1641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4000"/>
          </a:bodyPr>
          <a:p>
            <a:pPr algn="r">
              <a:lnSpc>
                <a:spcPct val="90000"/>
              </a:lnSpc>
            </a:pPr>
            <a:r>
              <a:rPr b="0" lang="ru-RU" sz="9600" spc="-301" strike="noStrike">
                <a:solidFill>
                  <a:srgbClr val="e3e3e3"/>
                </a:solidFill>
                <a:latin typeface="Corbel"/>
              </a:rPr>
              <a:t>Образец заголовка</a:t>
            </a:r>
            <a:endParaRPr b="0" lang="ru-RU" sz="96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301AF82-2682-441B-ADA7-F2B064DCAD43}" type="datetime">
              <a:rPr b="0" lang="ru-RU" sz="1200" spc="-1" strike="noStrike">
                <a:solidFill>
                  <a:srgbClr val="ededed"/>
                </a:solidFill>
                <a:latin typeface="Corbel"/>
              </a:rPr>
              <a:t>15.11.22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02D32F6-5BE4-4673-8717-85EF003A4A94}" type="slidenum">
              <a:rPr b="0" lang="ru-RU" sz="1200" spc="-1" strike="noStrike">
                <a:solidFill>
                  <a:srgbClr val="ededed"/>
                </a:solidFill>
                <a:latin typeface="Corbel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ededed"/>
                </a:solidFill>
                <a:latin typeface="Corbel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ededed"/>
                </a:solidFill>
                <a:latin typeface="Corbel"/>
              </a:rPr>
              <a:t>Второй уровень структуры</a:t>
            </a:r>
            <a:endParaRPr b="0" lang="ru-RU" sz="2000" spc="-1" strike="noStrike">
              <a:solidFill>
                <a:srgbClr val="ededed"/>
              </a:solidFill>
              <a:latin typeface="Corbe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ededed"/>
                </a:solidFill>
                <a:latin typeface="Corbel"/>
              </a:rPr>
              <a:t>Третий уровень структуры</a:t>
            </a:r>
            <a:endParaRPr b="0" lang="ru-RU" sz="1800" spc="-1" strike="noStrike">
              <a:solidFill>
                <a:srgbClr val="ededed"/>
              </a:solidFill>
              <a:latin typeface="Corbe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ededed"/>
                </a:solidFill>
                <a:latin typeface="Corbel"/>
              </a:rPr>
              <a:t>Четвёртый уровень структуры</a:t>
            </a:r>
            <a:endParaRPr b="0" lang="ru-RU" sz="1800" spc="-1" strike="noStrike">
              <a:solidFill>
                <a:srgbClr val="ededed"/>
              </a:solidFill>
              <a:latin typeface="Corbe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ededed"/>
                </a:solidFill>
                <a:latin typeface="Corbel"/>
              </a:rPr>
              <a:t>Пятый уровень структуры</a:t>
            </a:r>
            <a:endParaRPr b="0" lang="ru-RU" sz="2000" spc="-1" strike="noStrike">
              <a:solidFill>
                <a:srgbClr val="ededed"/>
              </a:solidFill>
              <a:latin typeface="Corbe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ededed"/>
                </a:solidFill>
                <a:latin typeface="Corbel"/>
              </a:rPr>
              <a:t>Шестой уровень структуры</a:t>
            </a:r>
            <a:endParaRPr b="0" lang="ru-RU" sz="2000" spc="-1" strike="noStrike">
              <a:solidFill>
                <a:srgbClr val="ededed"/>
              </a:solidFill>
              <a:latin typeface="Corbe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ededed"/>
                </a:solidFill>
                <a:latin typeface="Corbel"/>
              </a:rPr>
              <a:t>Седьмой уровень структуры</a:t>
            </a:r>
            <a:endParaRPr b="0" lang="ru-RU" sz="20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5400" spc="-1" strike="noStrike">
                <a:solidFill>
                  <a:srgbClr val="ededed"/>
                </a:solidFill>
                <a:latin typeface="Corbel"/>
              </a:rPr>
              <a:t>Образец заголовка</a:t>
            </a:r>
            <a:endParaRPr b="0" lang="ru-RU" sz="54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119960" y="1825560"/>
            <a:ext cx="10233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ededed"/>
                </a:solidFill>
                <a:latin typeface="Corbel"/>
              </a:rPr>
              <a:t>Образец текста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ededed"/>
                </a:solidFill>
                <a:latin typeface="Corbel"/>
              </a:rPr>
              <a:t>Второй уровень</a:t>
            </a:r>
            <a:endParaRPr b="0" lang="ru-RU" sz="2400" spc="-1" strike="noStrike">
              <a:solidFill>
                <a:srgbClr val="ededed"/>
              </a:solidFill>
              <a:latin typeface="Corbe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ededed"/>
                </a:solidFill>
                <a:latin typeface="Corbel"/>
              </a:rPr>
              <a:t>Третий уровень</a:t>
            </a:r>
            <a:endParaRPr b="0" lang="ru-RU" sz="2000" spc="-1" strike="noStrike">
              <a:solidFill>
                <a:srgbClr val="ededed"/>
              </a:solidFill>
              <a:latin typeface="Corbel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ededed"/>
                </a:solidFill>
                <a:latin typeface="Corbel"/>
              </a:rPr>
              <a:t>Четвертый уровень</a:t>
            </a:r>
            <a:endParaRPr b="0" lang="ru-RU" sz="1800" spc="-1" strike="noStrike">
              <a:solidFill>
                <a:srgbClr val="ededed"/>
              </a:solidFill>
              <a:latin typeface="Corbe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ededed"/>
                </a:solidFill>
                <a:latin typeface="Corbel"/>
              </a:rPr>
              <a:t>Пятый уровень</a:t>
            </a:r>
            <a:endParaRPr b="0" lang="ru-RU" sz="18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5401A35-D576-4874-B8CE-DC3E15E05CFE}" type="datetime">
              <a:rPr b="0" lang="ru-RU" sz="1200" spc="-1" strike="noStrike">
                <a:solidFill>
                  <a:srgbClr val="ededed"/>
                </a:solidFill>
                <a:latin typeface="Corbel"/>
              </a:rPr>
              <a:t>15.11.22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7A60D35-2D42-4082-945F-F16DC197C94B}" type="slidenum">
              <a:rPr b="0" lang="ru-RU" sz="1200" spc="-1" strike="noStrike">
                <a:solidFill>
                  <a:srgbClr val="ededed"/>
                </a:solidFill>
                <a:latin typeface="Corbel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720440" y="1620000"/>
            <a:ext cx="9079560" cy="198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>
              <a:lnSpc>
                <a:spcPct val="90000"/>
              </a:lnSpc>
            </a:pPr>
            <a:r>
              <a:rPr b="0" lang="ru-RU" sz="6600" spc="-301" strike="noStrike">
                <a:solidFill>
                  <a:srgbClr val="e3e3e3"/>
                </a:solidFill>
                <a:latin typeface="Corbel"/>
              </a:rPr>
              <a:t>Цунами</a:t>
            </a:r>
            <a:br/>
            <a:r>
              <a:rPr b="0" lang="ru-RU" sz="6600" spc="-301" strike="noStrike">
                <a:solidFill>
                  <a:srgbClr val="e3e3e3"/>
                </a:solidFill>
                <a:latin typeface="Corbel"/>
              </a:rPr>
              <a:t> и их вред для биосферы</a:t>
            </a:r>
            <a:endParaRPr b="0" lang="ru-RU" sz="66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9095400" y="9000"/>
            <a:ext cx="3096360" cy="8683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60000"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  <p:pic>
        <p:nvPicPr>
          <p:cNvPr id="84" name="Picture 4" descr="https://tochka-py.ru/mustknow-raw/img/24350-Interesnye-fakty-o-czunami.jpg"/>
          <p:cNvPicPr/>
          <p:nvPr/>
        </p:nvPicPr>
        <p:blipFill>
          <a:blip r:embed="rId1"/>
          <a:stretch/>
        </p:blipFill>
        <p:spPr>
          <a:xfrm>
            <a:off x="0" y="3639240"/>
            <a:ext cx="5147640" cy="321840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6" descr="https://attuale.ru/wp-content/uploads/2018/10/nintchdbpict000297050545.jpg"/>
          <p:cNvPicPr/>
          <p:nvPr/>
        </p:nvPicPr>
        <p:blipFill>
          <a:blip r:embed="rId2"/>
          <a:stretch/>
        </p:blipFill>
        <p:spPr>
          <a:xfrm>
            <a:off x="8444520" y="21600"/>
            <a:ext cx="3747600" cy="2498400"/>
          </a:xfrm>
          <a:prstGeom prst="rect">
            <a:avLst/>
          </a:prstGeom>
          <a:ln w="0">
            <a:noFill/>
          </a:ln>
        </p:spPr>
      </p:pic>
      <p:sp>
        <p:nvSpPr>
          <p:cNvPr id="86" name=""/>
          <p:cNvSpPr txBox="1"/>
          <p:nvPr/>
        </p:nvSpPr>
        <p:spPr>
          <a:xfrm>
            <a:off x="9540000" y="5220000"/>
            <a:ext cx="2520000" cy="1617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just"/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Подготовил:</a:t>
            </a:r>
            <a:endParaRPr b="0" lang="ru-RU" sz="2000" spc="-1" strike="noStrike">
              <a:latin typeface="Arial"/>
            </a:endParaRPr>
          </a:p>
          <a:p>
            <a:pPr algn="just"/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 </a:t>
            </a:r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Баталов Илья,</a:t>
            </a:r>
            <a:endParaRPr b="0" lang="ru-RU" sz="2000" spc="-1" strike="noStrike">
              <a:latin typeface="Arial"/>
            </a:endParaRPr>
          </a:p>
          <a:p>
            <a:pPr algn="just"/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 </a:t>
            </a:r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10 класс,</a:t>
            </a:r>
            <a:endParaRPr b="0" lang="ru-RU" sz="2000" spc="-1" strike="noStrike">
              <a:latin typeface="Arial"/>
            </a:endParaRPr>
          </a:p>
          <a:p>
            <a:pPr algn="just"/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 </a:t>
            </a:r>
            <a:r>
              <a:rPr b="0" lang="ru-RU" sz="2000" spc="-1" strike="noStrike">
                <a:solidFill>
                  <a:srgbClr val="dbeff9"/>
                </a:solidFill>
                <a:latin typeface="Corbel"/>
              </a:rPr>
              <a:t>МКОУ «Таборинская СОШ»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5400" spc="-1" strike="noStrike">
                <a:solidFill>
                  <a:srgbClr val="ededed"/>
                </a:solidFill>
                <a:latin typeface="Corbel"/>
              </a:rPr>
              <a:t>Что такое цунами?</a:t>
            </a:r>
            <a:endParaRPr b="0" lang="ru-RU" sz="54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0" y="1333440"/>
            <a:ext cx="5650560" cy="5413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3600" spc="-1" strike="noStrike">
                <a:solidFill>
                  <a:srgbClr val="ededed"/>
                </a:solidFill>
                <a:latin typeface="Corbel"/>
              </a:rPr>
              <a:t>– </a:t>
            </a:r>
            <a:r>
              <a:rPr b="0" lang="ru-RU" sz="3600" spc="-1" strike="noStrike">
                <a:solidFill>
                  <a:srgbClr val="ededed"/>
                </a:solidFill>
                <a:latin typeface="Corbel"/>
              </a:rPr>
              <a:t>это опасное природное явление, представляющее собой морские волны, возникающие главным образом в результате сдвига вверх или вниз протяженных участков морского дна при подводных и прибрежных землетрясениях.</a:t>
            </a:r>
            <a:endParaRPr b="0" lang="ru-RU" sz="3600" spc="-1" strike="noStrike">
              <a:solidFill>
                <a:srgbClr val="ededed"/>
              </a:solidFill>
              <a:latin typeface="Corbe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600" spc="-1" strike="noStrike">
              <a:solidFill>
                <a:srgbClr val="ededed"/>
              </a:solidFill>
              <a:latin typeface="Corbel"/>
            </a:endParaRPr>
          </a:p>
        </p:txBody>
      </p:sp>
      <p:sp>
        <p:nvSpPr>
          <p:cNvPr id="89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AutoShape 4"/>
          <p:cNvSpPr/>
          <p:nvPr/>
        </p:nvSpPr>
        <p:spPr>
          <a:xfrm>
            <a:off x="63360" y="-13644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AutoShape 6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AutoShape 8"/>
          <p:cNvSpPr/>
          <p:nvPr/>
        </p:nvSpPr>
        <p:spPr>
          <a:xfrm>
            <a:off x="460440" y="16020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3" name="Picture 10" descr="https://cdn.trend.az/media/pictures/2018/10/26/tsunami_261018.jpg"/>
          <p:cNvPicPr/>
          <p:nvPr/>
        </p:nvPicPr>
        <p:blipFill>
          <a:blip r:embed="rId1"/>
          <a:stretch/>
        </p:blipFill>
        <p:spPr>
          <a:xfrm>
            <a:off x="5738400" y="1947600"/>
            <a:ext cx="6572160" cy="4910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5400" spc="-1" strike="noStrike">
                <a:solidFill>
                  <a:srgbClr val="ededed"/>
                </a:solidFill>
                <a:latin typeface="Corbel"/>
              </a:rPr>
              <a:t>Как появляется цунами?</a:t>
            </a:r>
            <a:endParaRPr b="0" lang="ru-RU" sz="54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0" y="1325520"/>
            <a:ext cx="6373080" cy="54590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ededed"/>
                </a:solidFill>
                <a:latin typeface="Corbel"/>
              </a:rPr>
              <a:t>Цунами образуются при </a:t>
            </a:r>
            <a:r>
              <a:rPr b="1" lang="ru-RU" sz="3200" spc="-1" strike="noStrike">
                <a:solidFill>
                  <a:srgbClr val="ededed"/>
                </a:solidFill>
                <a:latin typeface="Corbel"/>
              </a:rPr>
              <a:t>землетрясении любой силы</a:t>
            </a:r>
            <a:r>
              <a:rPr b="0" lang="ru-RU" sz="3200" spc="-1" strike="noStrike">
                <a:solidFill>
                  <a:srgbClr val="ededed"/>
                </a:solidFill>
                <a:latin typeface="Corbel"/>
              </a:rPr>
              <a:t>, но большой силы достигают те, которые возникают из-за сильных землетрясений (с магнитудой более 7). В результате землетрясения распространяется несколько волн. Более 80 % цунами возникают на периферии Тихого океана. </a:t>
            </a:r>
            <a:endParaRPr b="0" lang="ru-RU" sz="3200" spc="-1" strike="noStrike">
              <a:solidFill>
                <a:srgbClr val="ededed"/>
              </a:solidFill>
              <a:latin typeface="Corbel"/>
            </a:endParaRPr>
          </a:p>
        </p:txBody>
      </p:sp>
      <p:pic>
        <p:nvPicPr>
          <p:cNvPr id="96" name="Picture 2" descr="https://thepresentation.ru/img/tmb/3/244183/ca6e87076a034f43492b04eb781dbcdd-800x.jpg"/>
          <p:cNvPicPr/>
          <p:nvPr/>
        </p:nvPicPr>
        <p:blipFill>
          <a:blip r:embed="rId1"/>
          <a:stretch/>
        </p:blipFill>
        <p:spPr>
          <a:xfrm>
            <a:off x="6217920" y="2377440"/>
            <a:ext cx="5973840" cy="4480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5400" spc="-1" strike="noStrike">
                <a:solidFill>
                  <a:srgbClr val="ededed"/>
                </a:solidFill>
                <a:latin typeface="Corbel"/>
              </a:rPr>
              <a:t>Влияние на биосферу и человека</a:t>
            </a:r>
            <a:endParaRPr b="0" lang="ru-RU" sz="54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0" y="1325520"/>
            <a:ext cx="10233360" cy="553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Природные последствия от Цунами (огромной волны) на биосферу (оболочку Земли) всегда являются разрушительными, как для человечества, так и для окружающей природы.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Выделю, на мой взгляд, три самых важных таких влияния: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1.Летальные исходы среди людей и животных;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2. Обвалы, оползни;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3.Затопление и разрушение близлежащих к воде населенных пунктов.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4.Изменение ландшафта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5.</a:t>
            </a:r>
            <a:r>
              <a:rPr b="0" lang="ru-RU" sz="2800" spc="-1" strike="noStrike">
                <a:solidFill>
                  <a:srgbClr val="ededed"/>
                </a:solidFill>
                <a:latin typeface="Corbel"/>
              </a:rPr>
              <a:t> </a:t>
            </a:r>
            <a:r>
              <a:rPr b="1" lang="ru-RU" sz="2800" spc="-1" strike="noStrike">
                <a:solidFill>
                  <a:srgbClr val="ededed"/>
                </a:solidFill>
                <a:latin typeface="Corbel"/>
              </a:rPr>
              <a:t>загрязнение атмосферы вследствие массовых пожаров при замыкании энергетических сетей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4668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5400" spc="-1" strike="noStrike">
                <a:solidFill>
                  <a:srgbClr val="ededed"/>
                </a:solidFill>
                <a:latin typeface="Corbel"/>
              </a:rPr>
              <a:t>Цунами на территории РФ</a:t>
            </a:r>
            <a:endParaRPr b="0" lang="ru-RU" sz="54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0" y="1325520"/>
            <a:ext cx="7479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ededed"/>
              </a:buClr>
              <a:buFont typeface="Arial"/>
              <a:buChar char="•"/>
            </a:pPr>
            <a:r>
              <a:rPr b="0" lang="ru-RU" sz="3600" spc="-1" strike="noStrike">
                <a:solidFill>
                  <a:srgbClr val="ededed"/>
                </a:solidFill>
                <a:latin typeface="Corbel"/>
              </a:rPr>
              <a:t>Воздействию цунами в России подвержены участки берегов Камчатки, Курильских островов, острова Сахалин и Приморья. Под их угрозой находятся территории 14 городов и нескольких десятков населенных пунктов</a:t>
            </a:r>
            <a:r>
              <a:rPr b="0" lang="ru-RU" sz="2800" spc="-1" strike="noStrike">
                <a:solidFill>
                  <a:srgbClr val="ededed"/>
                </a:solidFill>
                <a:latin typeface="Corbel"/>
              </a:rPr>
              <a:t>.</a:t>
            </a:r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pic>
        <p:nvPicPr>
          <p:cNvPr id="101" name="Picture 2" descr="https://ykl-res.azureedge.net/2712dd87-ede9-4dee-83b4-fdee2f6012c4/%D0%A2%D1%80%D0%BE%D0%BF%D0%B8%D1%87%D0%B5%D1%81%D0%BA%D0%B8%D0%B5%20%D1%86%D0%B8%D0%BA%D0%BB%D0%BE%D0%BD%D1%8B%20%D0%B8%20%D1%86%D1%83%D0%BD%D0%B0%D0%BC%D0%B8.png"/>
          <p:cNvPicPr/>
          <p:nvPr/>
        </p:nvPicPr>
        <p:blipFill>
          <a:blip r:embed="rId1"/>
          <a:stretch/>
        </p:blipFill>
        <p:spPr>
          <a:xfrm>
            <a:off x="7296120" y="3639240"/>
            <a:ext cx="4895640" cy="321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3112640" y="6071760"/>
            <a:ext cx="709920" cy="446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10000"/>
          </a:bodyPr>
          <a:p>
            <a:endParaRPr b="0" lang="ru-RU" sz="1800" spc="-1" strike="noStrike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13697640" y="7223760"/>
            <a:ext cx="417240" cy="488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ru-RU" sz="2800" spc="-1" strike="noStrike">
              <a:solidFill>
                <a:srgbClr val="ededed"/>
              </a:solidFill>
              <a:latin typeface="Corbel"/>
            </a:endParaRPr>
          </a:p>
        </p:txBody>
      </p:sp>
      <p:pic>
        <p:nvPicPr>
          <p:cNvPr id="104" name="Picture 2" descr="Цунами образуется недалеко от порта в Оараи, префектура Ибараки. (Kyodo News/Associated Press)"/>
          <p:cNvPicPr/>
          <p:nvPr/>
        </p:nvPicPr>
        <p:blipFill>
          <a:blip r:embed="rId1"/>
          <a:stretch/>
        </p:blipFill>
        <p:spPr>
          <a:xfrm>
            <a:off x="0" y="283320"/>
            <a:ext cx="5539320" cy="3544920"/>
          </a:xfrm>
          <a:prstGeom prst="rect">
            <a:avLst/>
          </a:prstGeom>
          <a:ln w="0">
            <a:noFill/>
          </a:ln>
        </p:spPr>
      </p:pic>
      <p:sp>
        <p:nvSpPr>
          <p:cNvPr id="105" name="TextBox 4"/>
          <p:cNvSpPr/>
          <p:nvPr/>
        </p:nvSpPr>
        <p:spPr>
          <a:xfrm>
            <a:off x="0" y="3828960"/>
            <a:ext cx="54313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Corbel"/>
              </a:rPr>
              <a:t>Цунами образуется недалеко от порта в Оараи, префектура Ибараки.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6" name="Picture 6" descr="Приближающиеся цунами у берегов города Натори в префектуре Мияги. Сильнейшее за последние 140 лет землетрясение прогремело у северо-восточного побережья Японии 11 марта, вызвав столь же сильнейшее цунами, сметающее все на своем пути. (Reuters)"/>
          <p:cNvPicPr/>
          <p:nvPr/>
        </p:nvPicPr>
        <p:blipFill>
          <a:blip r:embed="rId2"/>
          <a:stretch/>
        </p:blipFill>
        <p:spPr>
          <a:xfrm>
            <a:off x="6092280" y="283320"/>
            <a:ext cx="6099120" cy="3544920"/>
          </a:xfrm>
          <a:prstGeom prst="rect">
            <a:avLst/>
          </a:prstGeom>
          <a:ln w="0">
            <a:noFill/>
          </a:ln>
        </p:spPr>
      </p:pic>
      <p:sp>
        <p:nvSpPr>
          <p:cNvPr id="107" name="TextBox 5"/>
          <p:cNvSpPr/>
          <p:nvPr/>
        </p:nvSpPr>
        <p:spPr>
          <a:xfrm>
            <a:off x="6092280" y="3828960"/>
            <a:ext cx="60991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Corbel"/>
              </a:rPr>
              <a:t>Приближающиеся цунами у берегов города Натори в префектуре Мияги.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43</TotalTime>
  <Application>LibreOffice/7.2.1.2$Windows_X86_64 LibreOffice_project/87b77fad49947c1441b67c559c339af8f3517e22</Application>
  <AppVersion>15.0000</AppVersion>
  <Words>181</Words>
  <Paragraphs>19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2022-11-14T12:59:05Z</dcterms:created>
  <dc:creator>User</dc:creator>
  <dc:description/>
  <dc:language>ru-RU</dc:language>
  <cp:lastModifiedBy/>
  <dcterms:modified xsi:type="dcterms:W3CDTF">2022-11-15T11:07:50Z</dcterms:modified>
  <cp:revision>6</cp:revision>
  <dc:subject/>
  <dc:title>Цунами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6</vt:i4>
  </property>
</Properties>
</file>