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5" r:id="rId8"/>
    <p:sldId id="263" r:id="rId9"/>
    <p:sldId id="267" r:id="rId10"/>
    <p:sldId id="262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18F6-B1BE-4927-9812-923BE86AD15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13FA-2584-4669-8B56-ACA1EE2640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750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18F6-B1BE-4927-9812-923BE86AD15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13FA-2584-4669-8B56-ACA1EE2640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104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18F6-B1BE-4927-9812-923BE86AD15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13FA-2584-4669-8B56-ACA1EE2640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805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18F6-B1BE-4927-9812-923BE86AD15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13FA-2584-4669-8B56-ACA1EE2640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406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18F6-B1BE-4927-9812-923BE86AD15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13FA-2584-4669-8B56-ACA1EE2640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571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18F6-B1BE-4927-9812-923BE86AD15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13FA-2584-4669-8B56-ACA1EE2640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885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18F6-B1BE-4927-9812-923BE86AD15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13FA-2584-4669-8B56-ACA1EE2640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390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18F6-B1BE-4927-9812-923BE86AD15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13FA-2584-4669-8B56-ACA1EE2640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249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18F6-B1BE-4927-9812-923BE86AD15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13FA-2584-4669-8B56-ACA1EE2640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025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18F6-B1BE-4927-9812-923BE86AD15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13FA-2584-4669-8B56-ACA1EE2640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221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018F6-B1BE-4927-9812-923BE86AD15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13FA-2584-4669-8B56-ACA1EE2640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589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018F6-B1BE-4927-9812-923BE86AD15B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413FA-2584-4669-8B56-ACA1EE2640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394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2029" y="672029"/>
            <a:ext cx="10796530" cy="3701667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Уголки по познавательному воспитанию детей</a:t>
            </a:r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/>
            </a:r>
            <a:b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</a:br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 </a:t>
            </a:r>
            <a:r>
              <a:rPr lang="ru-RU" sz="4900" b="1" dirty="0" smtClean="0"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в средней группе №4 «Клубничка»</a:t>
            </a:r>
            <a:endParaRPr lang="ru-RU" sz="7300" b="1" dirty="0">
              <a:latin typeface="Batang" panose="02030600000101010101" pitchFamily="18" charset="-127"/>
              <a:ea typeface="Batang" panose="02030600000101010101" pitchFamily="18" charset="-127"/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31296" y="4632326"/>
            <a:ext cx="2636704" cy="120661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Воспитатели:</a:t>
            </a:r>
          </a:p>
          <a:p>
            <a:pPr algn="l"/>
            <a:r>
              <a:rPr lang="ru-RU" dirty="0" smtClean="0"/>
              <a:t>Якимова Т.В.</a:t>
            </a:r>
          </a:p>
          <a:p>
            <a:pPr algn="l"/>
            <a:r>
              <a:rPr lang="ru-RU" dirty="0" smtClean="0"/>
              <a:t>Кулебакина Т.М.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5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7"/>
            <a:ext cx="12192000" cy="685743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1311007"/>
            <a:ext cx="10515600" cy="95846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6600"/>
                </a:solidFill>
              </a:rPr>
              <a:t>Уголок занимательной математики</a:t>
            </a:r>
            <a:endParaRPr lang="ru-RU" sz="4800" b="1" dirty="0">
              <a:solidFill>
                <a:srgbClr val="0066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38200" y="2269474"/>
            <a:ext cx="10515600" cy="390748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 развитие </a:t>
            </a:r>
            <a:r>
              <a:rPr lang="ru-RU" dirty="0"/>
              <a:t>познавательной активности, логического мышления, стремления к самостоятельному познанию и размышлению. 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Задачи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 заинтересовывать предметом математики;</a:t>
            </a:r>
          </a:p>
          <a:p>
            <a:r>
              <a:rPr lang="ru-RU" dirty="0" smtClean="0"/>
              <a:t>развить </a:t>
            </a:r>
            <a:r>
              <a:rPr lang="ru-RU" dirty="0"/>
              <a:t>у детей математические </a:t>
            </a:r>
            <a:r>
              <a:rPr lang="ru-RU" dirty="0" smtClean="0"/>
              <a:t>способности, стремление </a:t>
            </a:r>
            <a:r>
              <a:rPr lang="ru-RU" dirty="0"/>
              <a:t>к достижению положительного результата, настойчивость и находчивость, </a:t>
            </a:r>
            <a:r>
              <a:rPr lang="ru-RU" dirty="0" smtClean="0"/>
              <a:t>самостоятельность;</a:t>
            </a:r>
          </a:p>
          <a:p>
            <a:r>
              <a:rPr lang="ru-RU" dirty="0" smtClean="0"/>
              <a:t>воспитывать </a:t>
            </a:r>
            <a:r>
              <a:rPr lang="ru-RU" dirty="0"/>
              <a:t>у детей потребности занимать свое свободное время не только развлекательными, но и требующими умственного напряжения, интеллектуального усилия </a:t>
            </a:r>
            <a:r>
              <a:rPr lang="ru-RU" dirty="0" smtClean="0"/>
              <a:t>играми.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17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169" y="0"/>
            <a:ext cx="12515162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275" y="506776"/>
            <a:ext cx="3694323" cy="27707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2709" y="1894900"/>
            <a:ext cx="3815492" cy="27652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0621" y="3029640"/>
            <a:ext cx="4036741" cy="28864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53917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33890"/>
            <a:ext cx="9144000" cy="1002534"/>
          </a:xfrm>
        </p:spPr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  <a:cs typeface="Aharoni" panose="02010803020104030203" pitchFamily="2" charset="-79"/>
              </a:rPr>
              <a:t>Уголок природы</a:t>
            </a:r>
            <a:endParaRPr lang="ru-RU" b="1" dirty="0">
              <a:solidFill>
                <a:srgbClr val="006600"/>
              </a:solidFill>
              <a:cs typeface="Aharoni" panose="02010803020104030203" pitchFamily="2" charset="-79"/>
            </a:endParaRP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881350" y="1665969"/>
            <a:ext cx="9973326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rgbClr val="4D4A4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ознакомление дошкольников с явлениями природы и взаимодействия человека с окружающей средой, формирование начал экологической культуры.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Symbol" panose="05050102010706020507" pitchFamily="18" charset="2"/>
              </a:rPr>
              <a:t>·</a:t>
            </a: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уточнение и углубление знаний о растениях, животных и природных явлениях;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Symbol" panose="05050102010706020507" pitchFamily="18" charset="2"/>
              </a:rPr>
              <a:t>·</a:t>
            </a: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элементарных представлений о причинно-следственных связях внутри природного комплекса;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Symbol" panose="05050102010706020507" pitchFamily="18" charset="2"/>
              </a:rPr>
              <a:t>·</a:t>
            </a: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выработка умений правильно взаимодействовать с окружающим миром (элементарные правила поведения в природе).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4929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534390"/>
            <a:ext cx="12360925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8819" y="299079"/>
            <a:ext cx="3518052" cy="259553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0"/>
          <a:stretch/>
        </p:blipFill>
        <p:spPr>
          <a:xfrm>
            <a:off x="7373534" y="3388344"/>
            <a:ext cx="3657600" cy="25280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7872" y="1760958"/>
            <a:ext cx="3178542" cy="2547448"/>
          </a:xfrm>
          <a:prstGeom prst="round2DiagRect">
            <a:avLst>
              <a:gd name="adj1" fmla="val 16667"/>
              <a:gd name="adj2" fmla="val 16434"/>
            </a:avLst>
          </a:prstGeom>
          <a:ln w="88900" cap="sq" cmpd="thickThin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8812" y="278027"/>
            <a:ext cx="3675541" cy="275665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640" y="3243971"/>
            <a:ext cx="3518052" cy="26385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97368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1169356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6600"/>
                </a:solidFill>
              </a:rPr>
              <a:t>Уголок опытно-экспериментальной деятельности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38200" y="2346593"/>
            <a:ext cx="10515600" cy="383037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поддержать и развить в ребенке интерес к исследованиям, открытиям, создать необходимые для этого условия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первичных естественнонаучных представлений, наблюдательности, любознательности, активности, мыслительных операций (анализ, сравнение, обобщение, классификация, наблюдение);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умений комплексно обследовать предмет.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109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169" y="0"/>
            <a:ext cx="12515162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4906" y="559106"/>
            <a:ext cx="4762958" cy="357221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976" y="2244686"/>
            <a:ext cx="5031036" cy="377327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10638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1319208"/>
            <a:ext cx="10515600" cy="107374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6600"/>
                </a:solidFill>
              </a:rPr>
              <a:t>Уголок развивающих игр</a:t>
            </a:r>
            <a:endParaRPr lang="ru-RU" sz="6000" b="1" dirty="0">
              <a:solidFill>
                <a:srgbClr val="0066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38200" y="2555913"/>
            <a:ext cx="10515600" cy="362104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моторики, логического мышления, кругозора 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предметах, их назначении, видовых различиях;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дошкольников обобщать предметы по существенным признакам и выявлять взаимосвязи между ними, а также составлять из частей целое;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выявлять интересы детей (например, составление коллективных картин из деталей мозаики, складывание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пазлов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ту или иную тему и пр.);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вырабатывать умение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микрогруппами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поощрять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малышей.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813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169" y="0"/>
            <a:ext cx="12515162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7166" y="661012"/>
            <a:ext cx="4950246" cy="31287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1985" y="2258458"/>
            <a:ext cx="4812205" cy="361904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7662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11628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6600"/>
                </a:solidFill>
              </a:rPr>
              <a:t>Уголок конструирования</a:t>
            </a:r>
            <a:endParaRPr lang="ru-RU" sz="6000" b="1" dirty="0">
              <a:solidFill>
                <a:srgbClr val="0066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38200" y="2666081"/>
            <a:ext cx="10515600" cy="351088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у воспитанников желание заниматься конструктивно-модельной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деятельностью.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к конструированию, развитие интереса к конструктивной деятельности, знакомство с различными видами конструкторов.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работать коллективно, объединять свои поделки в соответствии с общим замыслом, договариваться, кто какую часть работы будет выполнять.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дошкольника познавательной и исследовательской деятельности, стремление к умственной деятельности, приобщение к миру технического и художественного изобретательства.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13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169" y="0"/>
            <a:ext cx="12515162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946" y="1972020"/>
            <a:ext cx="2978685" cy="39715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6192" y="1919994"/>
            <a:ext cx="3065214" cy="40869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583" y="506775"/>
            <a:ext cx="3449657" cy="45995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071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222</Words>
  <Application>Microsoft Office PowerPoint</Application>
  <PresentationFormat>Широкоэкранный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Batang</vt:lpstr>
      <vt:lpstr>Aharoni</vt:lpstr>
      <vt:lpstr>Arial</vt:lpstr>
      <vt:lpstr>Calibri</vt:lpstr>
      <vt:lpstr>Calibri Light</vt:lpstr>
      <vt:lpstr>Symbol</vt:lpstr>
      <vt:lpstr>Times New Roman</vt:lpstr>
      <vt:lpstr>Тема Office</vt:lpstr>
      <vt:lpstr>Уголки по познавательному воспитанию детей  в средней группе №4 «Клубничка»</vt:lpstr>
      <vt:lpstr>Уголок природы</vt:lpstr>
      <vt:lpstr>Презентация PowerPoint</vt:lpstr>
      <vt:lpstr>Уголок опытно-экспериментальной деятельности</vt:lpstr>
      <vt:lpstr>Презентация PowerPoint</vt:lpstr>
      <vt:lpstr>Уголок развивающих игр</vt:lpstr>
      <vt:lpstr>Презентация PowerPoint</vt:lpstr>
      <vt:lpstr>Уголок конструирования</vt:lpstr>
      <vt:lpstr>Презентация PowerPoint</vt:lpstr>
      <vt:lpstr>Уголок занимательной математики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User13</dc:creator>
  <cp:lastModifiedBy>User13</cp:lastModifiedBy>
  <cp:revision>20</cp:revision>
  <dcterms:created xsi:type="dcterms:W3CDTF">2022-04-17T14:41:34Z</dcterms:created>
  <dcterms:modified xsi:type="dcterms:W3CDTF">2022-11-15T18:29:06Z</dcterms:modified>
</cp:coreProperties>
</file>