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74" r:id="rId4"/>
    <p:sldId id="261" r:id="rId5"/>
    <p:sldId id="270" r:id="rId6"/>
    <p:sldId id="262" r:id="rId7"/>
    <p:sldId id="271" r:id="rId8"/>
    <p:sldId id="273" r:id="rId9"/>
    <p:sldId id="263" r:id="rId10"/>
    <p:sldId id="264" r:id="rId11"/>
    <p:sldId id="265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9DBE0-27EB-4937-9800-87F786BD1C9E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D942D-6CBA-43A5-B3FF-C2E11A6AF1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1752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9DBE0-27EB-4937-9800-87F786BD1C9E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D942D-6CBA-43A5-B3FF-C2E11A6AF1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5712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9DBE0-27EB-4937-9800-87F786BD1C9E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D942D-6CBA-43A5-B3FF-C2E11A6AF1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79872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9DBE0-27EB-4937-9800-87F786BD1C9E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D942D-6CBA-43A5-B3FF-C2E11A6AF1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97535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9DBE0-27EB-4937-9800-87F786BD1C9E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D942D-6CBA-43A5-B3FF-C2E11A6AF1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8766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9DBE0-27EB-4937-9800-87F786BD1C9E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D942D-6CBA-43A5-B3FF-C2E11A6AF1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15400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9DBE0-27EB-4937-9800-87F786BD1C9E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D942D-6CBA-43A5-B3FF-C2E11A6AF1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0864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9DBE0-27EB-4937-9800-87F786BD1C9E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D942D-6CBA-43A5-B3FF-C2E11A6AF1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39288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9DBE0-27EB-4937-9800-87F786BD1C9E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D942D-6CBA-43A5-B3FF-C2E11A6AF1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05963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9DBE0-27EB-4937-9800-87F786BD1C9E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D942D-6CBA-43A5-B3FF-C2E11A6AF1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75511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9DBE0-27EB-4937-9800-87F786BD1C9E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D942D-6CBA-43A5-B3FF-C2E11A6AF1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3735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79DBE0-27EB-4937-9800-87F786BD1C9E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7D942D-6CBA-43A5-B3FF-C2E11A6AF1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2608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382136"/>
            <a:ext cx="9144000" cy="122831"/>
          </a:xfrm>
        </p:spPr>
        <p:txBody>
          <a:bodyPr>
            <a:noAutofit/>
          </a:bodyPr>
          <a:lstStyle/>
          <a:p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7999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1037230"/>
            <a:ext cx="9144000" cy="5820770"/>
          </a:xfrm>
        </p:spPr>
        <p:txBody>
          <a:bodyPr>
            <a:normAutofit/>
          </a:bodyPr>
          <a:lstStyle/>
          <a:p>
            <a:endParaRPr lang="ru-RU" b="1" dirty="0" smtClean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МБДОУ детский сад </a:t>
            </a:r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b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Алтан-Сэсэг</a:t>
            </a:r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</a:p>
          <a:p>
            <a:pPr algn="l"/>
            <a:r>
              <a:rPr lang="ru-RU" sz="32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b="1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редняя группа</a:t>
            </a:r>
            <a:r>
              <a:rPr lang="ru-RU" sz="3200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200" b="1" i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Улаалзай</a:t>
            </a:r>
            <a:r>
              <a:rPr lang="ru-RU" sz="32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r>
              <a:rPr lang="ru-RU" sz="3200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«Уголок моих эмоций»</a:t>
            </a:r>
            <a:endParaRPr lang="ru-RU" sz="3200" b="1" i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(центр уединения и релаксации)</a:t>
            </a:r>
            <a:endParaRPr lang="ru-RU" sz="28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3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</a:t>
            </a:r>
            <a:r>
              <a:rPr lang="ru-RU" sz="18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Составила воспитатель: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18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Жапова ЦА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ru-RU" sz="18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ru-RU" sz="1800" dirty="0" smtClean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18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2022г</a:t>
            </a:r>
            <a:endParaRPr lang="ru-RU" sz="18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3935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71514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4006755" cy="590218"/>
          </a:xfrm>
        </p:spPr>
        <p:txBody>
          <a:bodyPr>
            <a:normAutofit fontScale="90000"/>
          </a:bodyPr>
          <a:lstStyle/>
          <a:p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 для повышения самооценки тревожных неуверенных в себе детей</a:t>
            </a:r>
            <a:endParaRPr lang="ru-RU" sz="3100" b="1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1911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582" y="1337481"/>
            <a:ext cx="7805471" cy="56160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49421" y="141601"/>
            <a:ext cx="3543128" cy="1371832"/>
          </a:xfrm>
        </p:spPr>
        <p:txBody>
          <a:bodyPr>
            <a:normAutofit fontScale="55000" lnSpcReduction="20000"/>
          </a:bodyPr>
          <a:lstStyle/>
          <a:p>
            <a:pPr indent="0" algn="ctr">
              <a:lnSpc>
                <a:spcPct val="100000"/>
              </a:lnSpc>
              <a:spcAft>
                <a:spcPts val="0"/>
              </a:spcAft>
              <a:buNone/>
            </a:pP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</a:t>
            </a:r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основе педагогической деятельности должна лежать уверенность в том, что каждый ребенок имеет право быть таким, какой он есть, и у каждого ребенка достаточно потенциальных сил для того, чтобы развиваться и быть счастливым.</a:t>
            </a:r>
          </a:p>
          <a:p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 rot="20400440">
            <a:off x="5953909" y="775455"/>
            <a:ext cx="5560806" cy="251219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2054" y="141601"/>
            <a:ext cx="4289946" cy="68119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9170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12192000" cy="68579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Заголовок 1"/>
          <p:cNvSpPr>
            <a:spLocks noGrp="1"/>
          </p:cNvSpPr>
          <p:nvPr>
            <p:ph idx="1"/>
          </p:nvPr>
        </p:nvSpPr>
        <p:spPr>
          <a:xfrm>
            <a:off x="838200" y="191069"/>
            <a:ext cx="4074994" cy="79157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 для обучения детей умению владеть собой в различных ситуациях, приемам </a:t>
            </a:r>
            <a:r>
              <a:rPr lang="ru-RU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саморегуляции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329678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714693">
            <a:off x="7504393" y="350738"/>
            <a:ext cx="4115609" cy="56051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260187">
            <a:off x="801110" y="385392"/>
            <a:ext cx="5705257" cy="33310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2935" y="4194507"/>
            <a:ext cx="5397317" cy="25645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27557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3891" y="174008"/>
            <a:ext cx="5931038" cy="64007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47836" y="228600"/>
            <a:ext cx="4492603" cy="64617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49532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887" y="1"/>
            <a:ext cx="12110113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9766110" cy="426444"/>
          </a:xfrm>
        </p:spPr>
        <p:txBody>
          <a:bodyPr>
            <a:normAutofit fontScale="90000"/>
          </a:bodyPr>
          <a:lstStyle/>
          <a:p>
            <a:r>
              <a:rPr lang="ru-RU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 для снятия агрессии/гнева:</a:t>
            </a:r>
            <a:endParaRPr lang="ru-RU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3793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4591" y="-95534"/>
            <a:ext cx="12301182" cy="69535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9021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Эмоционально-развивающие игры, направленные на обучение детей бесконфликтному общению.</a:t>
            </a:r>
            <a:endParaRPr lang="ru-RU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460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7013878">
            <a:off x="6330244" y="543222"/>
            <a:ext cx="5623408" cy="56865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Объект 10"/>
          <p:cNvPicPr>
            <a:picLocks noGrp="1" noChangeAspect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052518">
            <a:off x="503322" y="620964"/>
            <a:ext cx="6104653" cy="51793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04422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700741">
            <a:off x="5812160" y="3866166"/>
            <a:ext cx="1330301" cy="26147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385767">
            <a:off x="8261215" y="3516549"/>
            <a:ext cx="2269192" cy="331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6627">
            <a:off x="5294589" y="343129"/>
            <a:ext cx="6229344" cy="36254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081563">
            <a:off x="503100" y="327275"/>
            <a:ext cx="4486998" cy="60350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79128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4927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 для обучения детей навыкам сотрудничества и согласованным действиям</a:t>
            </a:r>
            <a:endParaRPr lang="ru-RU" sz="3600" b="1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3224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2620</TotalTime>
  <Words>109</Words>
  <Application>Microsoft Office PowerPoint</Application>
  <PresentationFormat>Широкоэкранный</PresentationFormat>
  <Paragraphs>17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Материал для снятия агрессии/гнева:</vt:lpstr>
      <vt:lpstr>Эмоционально-развивающие игры, направленные на обучение детей бесконфликтному общению.</vt:lpstr>
      <vt:lpstr>Презентация PowerPoint</vt:lpstr>
      <vt:lpstr>Презентация PowerPoint</vt:lpstr>
      <vt:lpstr>Материал для обучения детей навыкам сотрудничества и согласованным действиям</vt:lpstr>
      <vt:lpstr>   Материал для повышения самооценки тревожных неуверенных в себе детей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цырегма</dc:creator>
  <cp:lastModifiedBy>Учетная запись Майкрософт</cp:lastModifiedBy>
  <cp:revision>43</cp:revision>
  <dcterms:created xsi:type="dcterms:W3CDTF">2022-10-25T12:49:11Z</dcterms:created>
  <dcterms:modified xsi:type="dcterms:W3CDTF">2022-11-15T01:26:29Z</dcterms:modified>
</cp:coreProperties>
</file>