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917F-8746-4021-AC86-315A2C711D6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CFF6-F7BE-4869-A997-00E504AB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302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917F-8746-4021-AC86-315A2C711D6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CFF6-F7BE-4869-A997-00E504AB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451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917F-8746-4021-AC86-315A2C711D6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CFF6-F7BE-4869-A997-00E504AB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080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917F-8746-4021-AC86-315A2C711D6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CFF6-F7BE-4869-A997-00E504AB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655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917F-8746-4021-AC86-315A2C711D6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CFF6-F7BE-4869-A997-00E504AB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11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917F-8746-4021-AC86-315A2C711D6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CFF6-F7BE-4869-A997-00E504AB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665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917F-8746-4021-AC86-315A2C711D6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CFF6-F7BE-4869-A997-00E504AB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290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917F-8746-4021-AC86-315A2C711D6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CFF6-F7BE-4869-A997-00E504AB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603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917F-8746-4021-AC86-315A2C711D6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CFF6-F7BE-4869-A997-00E504AB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57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917F-8746-4021-AC86-315A2C711D6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CFF6-F7BE-4869-A997-00E504AB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51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917F-8746-4021-AC86-315A2C711D6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CFF6-F7BE-4869-A997-00E504AB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091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F917F-8746-4021-AC86-315A2C711D6C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5CFF6-F7BE-4869-A997-00E504ABF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3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6153" y="739301"/>
            <a:ext cx="100097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1.Найдите площадь квадрата если его сторона равна</a:t>
            </a:r>
          </a:p>
          <a:p>
            <a:endParaRPr lang="ru-RU" sz="4800" b="1" dirty="0">
              <a:solidFill>
                <a:srgbClr val="002060"/>
              </a:solidFill>
            </a:endParaRPr>
          </a:p>
          <a:p>
            <a:endParaRPr lang="ru-RU" sz="4800" b="1" dirty="0" smtClean="0">
              <a:solidFill>
                <a:srgbClr val="002060"/>
              </a:solidFill>
            </a:endParaRPr>
          </a:p>
          <a:p>
            <a:r>
              <a:rPr lang="ru-RU" sz="7200" b="1" dirty="0" smtClean="0">
                <a:solidFill>
                  <a:srgbClr val="002060"/>
                </a:solidFill>
              </a:rPr>
              <a:t>    7                            9 </a:t>
            </a:r>
            <a:endParaRPr lang="ru-RU" sz="7200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885234" y="2607013"/>
            <a:ext cx="0" cy="165370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02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3730" y="739301"/>
            <a:ext cx="1055218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smtClean="0">
                <a:solidFill>
                  <a:srgbClr val="002060"/>
                </a:solidFill>
                <a:latin typeface="Calibri" panose="020F0502020204030204"/>
              </a:rPr>
              <a:t>10</a:t>
            </a:r>
            <a:r>
              <a:rPr kumimoji="0" lang="ru-RU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.Найдите 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высоту параллелограмма, если его основание равно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5, а площадь равна 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4,5                           2,5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571034" y="3680439"/>
            <a:ext cx="0" cy="165370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17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6153" y="739301"/>
            <a:ext cx="100097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2.Найдите площадь квадрата если его сторона равна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                                               с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885234" y="2607013"/>
            <a:ext cx="0" cy="165370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31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6153" y="739301"/>
            <a:ext cx="100097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>
                <a:solidFill>
                  <a:srgbClr val="002060"/>
                </a:solidFill>
                <a:latin typeface="Calibri" panose="020F0502020204030204"/>
              </a:rPr>
              <a:t>3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.Найдите сторону квадрата если его площадь равна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64                           36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885234" y="2607013"/>
            <a:ext cx="0" cy="165370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06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6153" y="739301"/>
            <a:ext cx="100097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rgbClr val="002060"/>
                </a:solidFill>
                <a:latin typeface="Calibri" panose="020F0502020204030204"/>
              </a:rPr>
              <a:t>4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.Найдите сторону квадрата если его площадь равна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</a:t>
            </a: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885234" y="2607013"/>
            <a:ext cx="0" cy="165370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18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6153" y="739301"/>
            <a:ext cx="1000976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2060"/>
                </a:solidFill>
              </a:rPr>
              <a:t>5</a:t>
            </a:r>
            <a:r>
              <a:rPr lang="ru-RU" sz="4800" b="1" dirty="0" smtClean="0">
                <a:solidFill>
                  <a:srgbClr val="002060"/>
                </a:solidFill>
              </a:rPr>
              <a:t>.Найдите площадь прямоугольника, если его стороны равны</a:t>
            </a:r>
          </a:p>
          <a:p>
            <a:endParaRPr lang="ru-RU" sz="4800" b="1" dirty="0">
              <a:solidFill>
                <a:srgbClr val="002060"/>
              </a:solidFill>
            </a:endParaRPr>
          </a:p>
          <a:p>
            <a:endParaRPr lang="ru-RU" sz="4800" b="1" dirty="0" smtClean="0">
              <a:solidFill>
                <a:srgbClr val="002060"/>
              </a:solidFill>
            </a:endParaRPr>
          </a:p>
          <a:p>
            <a:r>
              <a:rPr lang="ru-RU" sz="7200" b="1" dirty="0" smtClean="0">
                <a:solidFill>
                  <a:srgbClr val="002060"/>
                </a:solidFill>
              </a:rPr>
              <a:t>    0,7 и 5              0,4 и 6 </a:t>
            </a:r>
            <a:endParaRPr lang="ru-RU" sz="7200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885234" y="2607013"/>
            <a:ext cx="0" cy="165370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4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6153" y="739301"/>
            <a:ext cx="1000976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>
                <a:solidFill>
                  <a:srgbClr val="002060"/>
                </a:solidFill>
                <a:latin typeface="Calibri" panose="020F0502020204030204"/>
              </a:rPr>
              <a:t>6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.Найдите площадь прямоугольника, если его стороны равны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а и </a:t>
            </a:r>
            <a:r>
              <a:rPr lang="ru-RU" sz="7200" b="1" dirty="0">
                <a:solidFill>
                  <a:srgbClr val="002060"/>
                </a:solidFill>
                <a:latin typeface="Calibri" panose="020F0502020204030204"/>
              </a:rPr>
              <a:t>х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в и у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885234" y="2607013"/>
            <a:ext cx="0" cy="165370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08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6153" y="739301"/>
            <a:ext cx="1000976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Calibri" panose="020F0502020204030204"/>
              </a:rPr>
              <a:t>7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.Найдите вторую сторону прямоугольника если его площадь равна 45, а сторона равна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5                          9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984625" y="3750013"/>
            <a:ext cx="0" cy="165370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66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6153" y="739301"/>
            <a:ext cx="1000976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>
                <a:solidFill>
                  <a:srgbClr val="002060"/>
                </a:solidFill>
                <a:latin typeface="Calibri" panose="020F0502020204030204"/>
              </a:rPr>
              <a:t>8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.Найдите вторую сторону прямоугольника если его площадь равна 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а сторона равна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</a:t>
            </a: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984625" y="3750013"/>
            <a:ext cx="0" cy="165370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84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6153" y="739301"/>
            <a:ext cx="1000976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>
                <a:solidFill>
                  <a:srgbClr val="002060"/>
                </a:solidFill>
                <a:latin typeface="Calibri" panose="020F0502020204030204"/>
              </a:rPr>
              <a:t>9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.Найдите площадь п</a:t>
            </a:r>
            <a:r>
              <a:rPr lang="ru-RU" sz="4800" b="1" dirty="0" err="1" smtClean="0">
                <a:solidFill>
                  <a:srgbClr val="002060"/>
                </a:solidFill>
                <a:latin typeface="Calibri" panose="020F0502020204030204"/>
              </a:rPr>
              <a:t>араллелограмма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если его основание и высота равны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7 и 15              16 и 6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571034" y="3680439"/>
            <a:ext cx="0" cy="165370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5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136</Words>
  <Application>Microsoft Office PowerPoint</Application>
  <PresentationFormat>Широкоэкранный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exam</dc:creator>
  <cp:lastModifiedBy>exam</cp:lastModifiedBy>
  <cp:revision>3</cp:revision>
  <dcterms:created xsi:type="dcterms:W3CDTF">2022-11-11T09:21:04Z</dcterms:created>
  <dcterms:modified xsi:type="dcterms:W3CDTF">2022-11-11T11:44:17Z</dcterms:modified>
</cp:coreProperties>
</file>