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3" r:id="rId6"/>
    <p:sldId id="261" r:id="rId7"/>
    <p:sldId id="264" r:id="rId8"/>
    <p:sldId id="265" r:id="rId9"/>
    <p:sldId id="260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928802"/>
            <a:ext cx="2909475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000240"/>
            <a:ext cx="271172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099" y="1500174"/>
            <a:ext cx="252906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571612"/>
            <a:ext cx="2500330" cy="1875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816" y="1928802"/>
            <a:ext cx="333377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9609" y="2000240"/>
            <a:ext cx="3115491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14554"/>
            <a:ext cx="374242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214554"/>
            <a:ext cx="3310345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071678"/>
            <a:ext cx="3925843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857364"/>
            <a:ext cx="3158373" cy="995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428868"/>
            <a:ext cx="3650251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5" y="2428868"/>
            <a:ext cx="3463511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t="15909"/>
          <a:stretch>
            <a:fillRect/>
          </a:stretch>
        </p:blipFill>
        <p:spPr bwMode="auto">
          <a:xfrm>
            <a:off x="428596" y="2214554"/>
            <a:ext cx="396190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214554"/>
            <a:ext cx="3868121" cy="1476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857364"/>
            <a:ext cx="270712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1" y="1857364"/>
            <a:ext cx="3043431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354726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3" y="1928802"/>
            <a:ext cx="2382667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7" y="1714488"/>
            <a:ext cx="325190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643049"/>
            <a:ext cx="2786082" cy="2731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464719"/>
            <a:ext cx="650085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Учитель</cp:lastModifiedBy>
  <cp:revision>3</cp:revision>
  <dcterms:modified xsi:type="dcterms:W3CDTF">2018-11-29T05:51:48Z</dcterms:modified>
</cp:coreProperties>
</file>