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2" r:id="rId5"/>
    <p:sldId id="263" r:id="rId6"/>
    <p:sldId id="261" r:id="rId7"/>
    <p:sldId id="264" r:id="rId8"/>
    <p:sldId id="260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570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5400000">
            <a:off x="1393009" y="3464719"/>
            <a:ext cx="650085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2082" y="2755900"/>
            <a:ext cx="2324100" cy="14192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4128" y="2755900"/>
            <a:ext cx="2038350" cy="107632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5400000">
            <a:off x="1393009" y="3464719"/>
            <a:ext cx="650085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628800"/>
            <a:ext cx="3078963" cy="23042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6312" y="1916832"/>
            <a:ext cx="3645775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618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5400000">
            <a:off x="1393009" y="3464719"/>
            <a:ext cx="650085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2204864"/>
            <a:ext cx="2847975" cy="15049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168" y="2350790"/>
            <a:ext cx="2876550" cy="13716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5400000">
            <a:off x="1393009" y="3464719"/>
            <a:ext cx="650085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772816"/>
            <a:ext cx="2352675" cy="20478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4609" y="1636255"/>
            <a:ext cx="2000250" cy="185737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5400000">
            <a:off x="1393009" y="3464719"/>
            <a:ext cx="650085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2204864"/>
            <a:ext cx="3181350" cy="15811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6759" y="2276301"/>
            <a:ext cx="3105150" cy="143827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5400000">
            <a:off x="1393009" y="3464719"/>
            <a:ext cx="650085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2276872"/>
            <a:ext cx="2486025" cy="15335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4168" y="2132856"/>
            <a:ext cx="2495550" cy="159067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5400000">
            <a:off x="1393009" y="3464719"/>
            <a:ext cx="650085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954120"/>
            <a:ext cx="4143375" cy="15144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1954120"/>
            <a:ext cx="3829050" cy="159067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5400000">
            <a:off x="1393009" y="3464719"/>
            <a:ext cx="650085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2204864"/>
            <a:ext cx="4543425" cy="14192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0413" y="3656237"/>
            <a:ext cx="3752850" cy="128587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5400000">
            <a:off x="1393009" y="3464719"/>
            <a:ext cx="650085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844824"/>
            <a:ext cx="3657600" cy="12668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7719" y="2698750"/>
            <a:ext cx="4286250" cy="153352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5400000">
            <a:off x="1393009" y="3464719"/>
            <a:ext cx="650085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844824"/>
            <a:ext cx="3307034" cy="14401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088" y="1700808"/>
            <a:ext cx="2736304" cy="2342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3949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exam</dc:creator>
  <cp:lastModifiedBy>exam</cp:lastModifiedBy>
  <cp:revision>6</cp:revision>
  <dcterms:modified xsi:type="dcterms:W3CDTF">2022-11-10T09:40:08Z</dcterms:modified>
</cp:coreProperties>
</file>