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 рыцарском замке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Замок феодала </a:t>
            </a:r>
            <a:endParaRPr lang="ru-RU" dirty="0"/>
          </a:p>
        </p:txBody>
      </p:sp>
      <p:sp>
        <p:nvSpPr>
          <p:cNvPr id="3074" name="AutoShape 2" descr="Средневековый замок интерьер - Строительный журна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Средневековый замок интерьер - Строительный журна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8362" y="116632"/>
            <a:ext cx="6855638" cy="460851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4797152"/>
            <a:ext cx="8820472" cy="19442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sz="4400" dirty="0" smtClean="0"/>
              <a:t>Замок – жилище феодала и его крепость;  </a:t>
            </a:r>
          </a:p>
          <a:p>
            <a:r>
              <a:rPr lang="ru-RU" sz="4400" dirty="0" smtClean="0"/>
              <a:t>Сначала дерево, потом камень; </a:t>
            </a:r>
          </a:p>
          <a:p>
            <a:r>
              <a:rPr lang="ru-RU" sz="4400" dirty="0" smtClean="0"/>
              <a:t>Использовали ров.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Снаряжение рыцаря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72816"/>
            <a:ext cx="3744416" cy="4824536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пАлица</a:t>
            </a:r>
            <a:r>
              <a:rPr lang="ru-RU" dirty="0" smtClean="0"/>
              <a:t> – тяжелая дубина; </a:t>
            </a:r>
          </a:p>
          <a:p>
            <a:r>
              <a:rPr lang="ru-RU" b="1" dirty="0" err="1" smtClean="0"/>
              <a:t>кольчУга</a:t>
            </a:r>
            <a:r>
              <a:rPr lang="ru-RU" dirty="0" smtClean="0"/>
              <a:t> – рубаха, сплетенная из железных колец; </a:t>
            </a:r>
          </a:p>
          <a:p>
            <a:r>
              <a:rPr lang="ru-RU" b="1" dirty="0" err="1" smtClean="0"/>
              <a:t>лАты</a:t>
            </a:r>
            <a:r>
              <a:rPr lang="ru-RU" dirty="0" smtClean="0"/>
              <a:t> – доспехи из стальных пластин; </a:t>
            </a:r>
          </a:p>
          <a:p>
            <a:r>
              <a:rPr lang="ru-RU" b="1" dirty="0" err="1" smtClean="0"/>
              <a:t>брАло</a:t>
            </a:r>
            <a:r>
              <a:rPr lang="ru-RU" dirty="0" smtClean="0"/>
              <a:t> – металлическая пластина с прорезями для глаз. </a:t>
            </a:r>
          </a:p>
        </p:txBody>
      </p:sp>
      <p:pic>
        <p:nvPicPr>
          <p:cNvPr id="4" name="Рисунок 3" descr="200px-13thcentury_knight_ilustr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0"/>
            <a:ext cx="2443235" cy="5143011"/>
          </a:xfrm>
          <a:prstGeom prst="rect">
            <a:avLst/>
          </a:prstGeom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2060848"/>
            <a:ext cx="3275856" cy="3275856"/>
          </a:xfrm>
          <a:prstGeom prst="rect">
            <a:avLst/>
          </a:prstGeom>
        </p:spPr>
      </p:pic>
      <p:pic>
        <p:nvPicPr>
          <p:cNvPr id="6" name="Рисунок 5" descr="index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1052736"/>
            <a:ext cx="3006452" cy="3251163"/>
          </a:xfrm>
          <a:prstGeom prst="rect">
            <a:avLst/>
          </a:prstGeom>
        </p:spPr>
      </p:pic>
      <p:pic>
        <p:nvPicPr>
          <p:cNvPr id="7" name="Рисунок 6" descr="index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3573016"/>
            <a:ext cx="2088232" cy="3132348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Имели свой </a:t>
            </a:r>
            <a:r>
              <a:rPr lang="ru-RU" sz="3600" b="1" dirty="0" smtClean="0"/>
              <a:t>герб</a:t>
            </a:r>
            <a:r>
              <a:rPr lang="ru-RU" sz="3600" dirty="0" smtClean="0"/>
              <a:t> (отличительный знак рода) и </a:t>
            </a:r>
            <a:r>
              <a:rPr lang="ru-RU" sz="3600" b="1" dirty="0" smtClean="0"/>
              <a:t>девиз </a:t>
            </a:r>
            <a:r>
              <a:rPr lang="ru-RU" sz="3600" dirty="0" smtClean="0"/>
              <a:t>(краткое изречение, объясняющее смысл герба); </a:t>
            </a:r>
          </a:p>
          <a:p>
            <a:r>
              <a:rPr lang="ru-RU" sz="3600" dirty="0" smtClean="0"/>
              <a:t>Проявление щедрости, расчетливости; </a:t>
            </a:r>
          </a:p>
          <a:p>
            <a:r>
              <a:rPr lang="ru-RU" sz="3600" dirty="0" smtClean="0"/>
              <a:t>Верность сеньору. </a:t>
            </a:r>
          </a:p>
          <a:p>
            <a:endParaRPr lang="ru-RU" sz="3600" dirty="0" smtClean="0"/>
          </a:p>
          <a:p>
            <a:pPr algn="ctr"/>
            <a:r>
              <a:rPr lang="ru-RU" sz="3600" b="1" dirty="0" smtClean="0"/>
              <a:t>Кодекс – законы рыцарской чести. </a:t>
            </a:r>
            <a:endParaRPr lang="ru-RU" sz="3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</TotalTime>
  <Words>87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Обычная</vt:lpstr>
      <vt:lpstr>В рыцарском замке </vt:lpstr>
      <vt:lpstr>Замок феодала </vt:lpstr>
      <vt:lpstr>Снаряжение рыцаря</vt:lpstr>
      <vt:lpstr>Нормы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рыцарском замке </dc:title>
  <dc:creator>Экзамен</dc:creator>
  <cp:lastModifiedBy>Экзамен</cp:lastModifiedBy>
  <cp:revision>3</cp:revision>
  <dcterms:created xsi:type="dcterms:W3CDTF">2022-11-14T08:20:23Z</dcterms:created>
  <dcterms:modified xsi:type="dcterms:W3CDTF">2022-11-14T08:32:40Z</dcterms:modified>
</cp:coreProperties>
</file>