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65" r:id="rId3"/>
    <p:sldId id="266" r:id="rId4"/>
    <p:sldId id="258" r:id="rId5"/>
    <p:sldId id="268" r:id="rId6"/>
    <p:sldId id="260" r:id="rId7"/>
    <p:sldId id="270" r:id="rId8"/>
    <p:sldId id="264" r:id="rId9"/>
    <p:sldId id="271" r:id="rId10"/>
    <p:sldId id="261" r:id="rId11"/>
    <p:sldId id="262" r:id="rId12"/>
    <p:sldId id="272" r:id="rId13"/>
    <p:sldId id="273" r:id="rId1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63" autoAdjust="0"/>
    <p:restoredTop sz="94660"/>
  </p:normalViewPr>
  <p:slideViewPr>
    <p:cSldViewPr snapToGrid="0">
      <p:cViewPr varScale="1">
        <p:scale>
          <a:sx n="86" d="100"/>
          <a:sy n="86" d="100"/>
        </p:scale>
        <p:origin x="71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76B77E-2DF2-4409-9803-D9836F481390}" type="datetimeFigureOut">
              <a:rPr lang="ru-RU" smtClean="0"/>
              <a:t>14.11.2022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34A6E9-6CDE-4AA3-B399-3A4E22481F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85134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76B77E-2DF2-4409-9803-D9836F481390}" type="datetimeFigureOut">
              <a:rPr lang="ru-RU" smtClean="0"/>
              <a:t>14.11.2022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34A6E9-6CDE-4AA3-B399-3A4E22481F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91010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76B77E-2DF2-4409-9803-D9836F481390}" type="datetimeFigureOut">
              <a:rPr lang="ru-RU" smtClean="0"/>
              <a:t>14.11.2022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34A6E9-6CDE-4AA3-B399-3A4E22481F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91195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76B77E-2DF2-4409-9803-D9836F481390}" type="datetimeFigureOut">
              <a:rPr lang="ru-RU" smtClean="0"/>
              <a:t>14.11.2022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34A6E9-6CDE-4AA3-B399-3A4E22481F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97670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76B77E-2DF2-4409-9803-D9836F481390}" type="datetimeFigureOut">
              <a:rPr lang="ru-RU" smtClean="0"/>
              <a:t>14.11.2022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34A6E9-6CDE-4AA3-B399-3A4E22481F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85796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76B77E-2DF2-4409-9803-D9836F481390}" type="datetimeFigureOut">
              <a:rPr lang="ru-RU" smtClean="0"/>
              <a:t>14.11.2022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34A6E9-6CDE-4AA3-B399-3A4E22481F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40887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76B77E-2DF2-4409-9803-D9836F481390}" type="datetimeFigureOut">
              <a:rPr lang="ru-RU" smtClean="0"/>
              <a:t>14.11.2022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34A6E9-6CDE-4AA3-B399-3A4E22481F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17111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76B77E-2DF2-4409-9803-D9836F481390}" type="datetimeFigureOut">
              <a:rPr lang="ru-RU" smtClean="0"/>
              <a:t>14.11.2022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34A6E9-6CDE-4AA3-B399-3A4E22481F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40933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76B77E-2DF2-4409-9803-D9836F481390}" type="datetimeFigureOut">
              <a:rPr lang="ru-RU" smtClean="0"/>
              <a:t>14.11.2022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34A6E9-6CDE-4AA3-B399-3A4E22481F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70804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76B77E-2DF2-4409-9803-D9836F481390}" type="datetimeFigureOut">
              <a:rPr lang="ru-RU" smtClean="0"/>
              <a:t>14.11.2022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34A6E9-6CDE-4AA3-B399-3A4E22481F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65924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76B77E-2DF2-4409-9803-D9836F481390}" type="datetimeFigureOut">
              <a:rPr lang="ru-RU" smtClean="0"/>
              <a:t>14.11.2022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34A6E9-6CDE-4AA3-B399-3A4E22481F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35104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76B77E-2DF2-4409-9803-D9836F481390}" type="datetimeFigureOut">
              <a:rPr lang="ru-RU" smtClean="0"/>
              <a:t>14.11.2022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34A6E9-6CDE-4AA3-B399-3A4E22481F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68422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gif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1.xml"/><Relationship Id="rId5" Type="http://schemas.openxmlformats.org/officeDocument/2006/relationships/image" Target="../media/image3.jpeg"/><Relationship Id="rId4" Type="http://schemas.openxmlformats.org/officeDocument/2006/relationships/image" Target="../media/image2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8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042556" y="83127"/>
            <a:ext cx="8241475" cy="165067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5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5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5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5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5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5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9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Путешествие в книжное королевство</a:t>
            </a:r>
            <a:endParaRPr lang="ru-RU" sz="5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17190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J:\сказки\0_6eaa6_c3513e45_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52532" y="476672"/>
            <a:ext cx="8229600" cy="1143000"/>
          </a:xfrm>
        </p:spPr>
        <p:txBody>
          <a:bodyPr>
            <a:noAutofit/>
          </a:bodyPr>
          <a:lstStyle/>
          <a:p>
            <a:r>
              <a:rPr lang="ru-RU" sz="2000" b="1" i="1" dirty="0">
                <a:solidFill>
                  <a:srgbClr val="FFFF00"/>
                </a:solidFill>
              </a:rPr>
              <a:t/>
            </a:r>
            <a:br>
              <a:rPr lang="ru-RU" sz="2000" b="1" i="1" dirty="0">
                <a:solidFill>
                  <a:srgbClr val="FFFF00"/>
                </a:solidFill>
              </a:rPr>
            </a:br>
            <a:endParaRPr lang="ru-RU" sz="2000" b="1" i="1" dirty="0">
              <a:solidFill>
                <a:srgbClr val="FFFF00"/>
              </a:solidFill>
            </a:endParaRPr>
          </a:p>
        </p:txBody>
      </p:sp>
      <p:pic>
        <p:nvPicPr>
          <p:cNvPr id="6" name="Picture 3" descr="G:\сказки\0_8779c_2aca1ada_L.pn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 bwMode="auto">
          <a:xfrm>
            <a:off x="5703849" y="1068779"/>
            <a:ext cx="4175278" cy="5415148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481943" y="1769423"/>
            <a:ext cx="322190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САМЫЙ ЛУЧШИЙ ДРУГ  ЧЕБУРАШКИ.</a:t>
            </a:r>
          </a:p>
          <a:p>
            <a:pPr algn="ctr"/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274780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83112" y="214290"/>
            <a:ext cx="8738032" cy="1405382"/>
          </a:xfrm>
        </p:spPr>
        <p:txBody>
          <a:bodyPr>
            <a:noAutofit/>
          </a:bodyPr>
          <a:lstStyle/>
          <a:p>
            <a:pPr algn="l"/>
            <a:r>
              <a:rPr lang="ru-RU" sz="1800" b="1" i="1" dirty="0"/>
              <a:t/>
            </a:r>
            <a:br>
              <a:rPr lang="ru-RU" sz="1800" b="1" i="1" dirty="0"/>
            </a:br>
            <a:endParaRPr lang="ru-RU" sz="1800" b="1" i="1" dirty="0"/>
          </a:p>
        </p:txBody>
      </p:sp>
      <p:pic>
        <p:nvPicPr>
          <p:cNvPr id="8" name="Picture 2" descr="G:\сказки\buratino2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196760" y="2047371"/>
            <a:ext cx="3120458" cy="4542219"/>
          </a:xfrm>
          <a:prstGeom prst="rect">
            <a:avLst/>
          </a:prstGeom>
          <a:noFill/>
        </p:spPr>
      </p:pic>
      <p:pic>
        <p:nvPicPr>
          <p:cNvPr id="10" name="Picture 4" descr="G:\сказки\6a02dc97e58f3e6105a362bfe1cf76c8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47116" y="4789365"/>
            <a:ext cx="1905000" cy="1800225"/>
          </a:xfrm>
          <a:prstGeom prst="rect">
            <a:avLst/>
          </a:prstGeom>
          <a:noFill/>
        </p:spPr>
      </p:pic>
      <p:pic>
        <p:nvPicPr>
          <p:cNvPr id="11" name="Picture 3" descr="G:\сказки\buratino2.pn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7428083" y="3982283"/>
            <a:ext cx="3643338" cy="2875717"/>
          </a:xfrm>
          <a:prstGeom prst="rect">
            <a:avLst/>
          </a:prstGeom>
          <a:noFill/>
        </p:spPr>
      </p:pic>
      <p:pic>
        <p:nvPicPr>
          <p:cNvPr id="12" name="Picture 3" descr="I:\домики\890480b25c5c.pn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670671" y="62735"/>
            <a:ext cx="4495117" cy="4357718"/>
          </a:xfrm>
          <a:prstGeom prst="rect">
            <a:avLst/>
          </a:prstGeom>
          <a:noFill/>
        </p:spPr>
      </p:pic>
      <p:sp>
        <p:nvSpPr>
          <p:cNvPr id="15" name="Прямоугольник 14"/>
          <p:cNvSpPr/>
          <p:nvPr/>
        </p:nvSpPr>
        <p:spPr>
          <a:xfrm>
            <a:off x="468351" y="214290"/>
            <a:ext cx="4505093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Эта девочка дружила с проказником Буратино.</a:t>
            </a:r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8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321619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17394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65174" y="2078181"/>
            <a:ext cx="4583875" cy="184067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8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</a:t>
            </a:r>
            <a:br>
              <a:rPr lang="ru-RU" sz="48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800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800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8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 ВНИМАНИЕ!</a:t>
            </a:r>
            <a:endParaRPr lang="ru-RU" sz="4800" b="1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76456" y="2078181"/>
            <a:ext cx="3777343" cy="4098781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49528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30138" y="1605776"/>
            <a:ext cx="7061861" cy="5252224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4939990" cy="6858000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 rot="10800000" flipV="1">
            <a:off x="5130139" y="240167"/>
            <a:ext cx="6697683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800" b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Как </a:t>
            </a:r>
            <a:r>
              <a:rPr lang="ru-RU" sz="2800" b="1" dirty="0">
                <a:latin typeface="Times New Roman" panose="02020603050405020304" pitchFamily="18" charset="0"/>
                <a:ea typeface="Calibri" panose="020F0502020204030204" pitchFamily="34" charset="0"/>
              </a:rPr>
              <a:t>звали кота из сказок про дядю Федора </a:t>
            </a:r>
            <a:r>
              <a:rPr lang="ru-RU" sz="2800" b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из Простоквашино?</a:t>
            </a:r>
            <a:endParaRPr lang="ru-RU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1929947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31044" y="3669475"/>
            <a:ext cx="3560956" cy="3188525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20635" y="225631"/>
            <a:ext cx="4833256" cy="1435901"/>
          </a:xfrm>
        </p:spPr>
        <p:txBody>
          <a:bodyPr>
            <a:noAutofit/>
          </a:bodyPr>
          <a:lstStyle/>
          <a:p>
            <a:pPr algn="ctr"/>
            <a:r>
              <a:rPr lang="ru-RU" sz="26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«Лети</a:t>
            </a:r>
            <a:r>
              <a:rPr lang="ru-RU" sz="2600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лети лепесток, через запад на восток, Через север, через юг, возвращайся, сделав круг. Лишь коснешься ты земли – быть, по-моему вели»</a:t>
            </a:r>
          </a:p>
        </p:txBody>
      </p:sp>
    </p:spTree>
    <p:extLst>
      <p:ext uri="{BB962C8B-B14F-4D97-AF65-F5344CB8AC3E}">
        <p14:creationId xmlns:p14="http://schemas.microsoft.com/office/powerpoint/2010/main" val="26530169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I:\Шаблоны-новое\0_6382e_b4f28095_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03760" y="1080654"/>
            <a:ext cx="3822551" cy="336983"/>
          </a:xfrm>
        </p:spPr>
        <p:txBody>
          <a:bodyPr>
            <a:noAutofit/>
          </a:bodyPr>
          <a:lstStyle/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sz="2400" b="1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Вспомните и назовите героя русской народной сказки, который растаял от огня.</a:t>
            </a:r>
            <a:r>
              <a:rPr lang="ru-RU" sz="2400" b="1" dirty="0" smtClean="0">
                <a:solidFill>
                  <a:srgbClr val="00206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2400" b="1" dirty="0" smtClean="0">
                <a:solidFill>
                  <a:srgbClr val="00206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sz="2400" b="1" i="1" dirty="0">
              <a:solidFill>
                <a:srgbClr val="002060"/>
              </a:solidFill>
            </a:endParaRPr>
          </a:p>
        </p:txBody>
      </p:sp>
      <p:pic>
        <p:nvPicPr>
          <p:cNvPr id="5" name="Picture 4" descr="C:\Users\User\Desktop\yjd ujl\a54f99558105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1034" y="1864276"/>
            <a:ext cx="2698594" cy="499372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7790429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072747" y="771895"/>
            <a:ext cx="2850079" cy="918793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Назовите автора книги «Дядя Степа»  </a:t>
            </a:r>
            <a:br>
              <a:rPr lang="ru-RU" sz="3200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200" b="1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65124"/>
            <a:ext cx="4631377" cy="6178179"/>
          </a:xfrm>
        </p:spPr>
      </p:pic>
    </p:spTree>
    <p:extLst>
      <p:ext uri="{BB962C8B-B14F-4D97-AF65-F5344CB8AC3E}">
        <p14:creationId xmlns:p14="http://schemas.microsoft.com/office/powerpoint/2010/main" val="26133821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5362" name="Picture 2" descr="J:\сказки\96e31a2e5b9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3" descr="I:\сказки\0_6fabb_1078cf7c_XL.pn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514935" y="1988840"/>
            <a:ext cx="7072663" cy="45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 rot="10800000" flipV="1">
            <a:off x="8312726" y="939837"/>
            <a:ext cx="3586347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 звали главных героев из сказки  «Три поросенка»?</a:t>
            </a:r>
            <a:br>
              <a:rPr lang="ru-RU" sz="28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800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997224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3116283" cy="1325563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Назовите знакомых вам авторов, которые пишут басни.</a:t>
            </a: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5008" y="1690688"/>
            <a:ext cx="4123214" cy="5167312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62004" y="0"/>
            <a:ext cx="7429996" cy="6858000"/>
          </a:xfrm>
        </p:spPr>
      </p:pic>
    </p:spTree>
    <p:extLst>
      <p:ext uri="{BB962C8B-B14F-4D97-AF65-F5344CB8AC3E}">
        <p14:creationId xmlns:p14="http://schemas.microsoft.com/office/powerpoint/2010/main" val="1902527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0"/>
            <a:ext cx="12191999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08340" y="0"/>
            <a:ext cx="6783659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 flipH="1">
            <a:off x="546409" y="4839628"/>
            <a:ext cx="2821257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800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КАКИЕ БАСНИ ВЫ ЗНАЕТЕ</a:t>
            </a:r>
            <a:r>
              <a:rPr lang="ru-RU" sz="28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ru-RU" sz="2800" b="1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93875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8784" y="700644"/>
            <a:ext cx="4049486" cy="990044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какой сказке мачеха отправила девочку в лес за цветами? 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 </a:t>
            </a:r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 какими цветами?</a:t>
            </a:r>
            <a:b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8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6255" y="1991879"/>
            <a:ext cx="6258295" cy="4866121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45184" y="249382"/>
            <a:ext cx="5177642" cy="6608618"/>
          </a:xfrm>
        </p:spPr>
      </p:pic>
    </p:spTree>
    <p:extLst>
      <p:ext uri="{BB962C8B-B14F-4D97-AF65-F5344CB8AC3E}">
        <p14:creationId xmlns:p14="http://schemas.microsoft.com/office/powerpoint/2010/main" val="14176847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357</TotalTime>
  <Words>111</Words>
  <Application>Microsoft Office PowerPoint</Application>
  <PresentationFormat>Широкоэкранный</PresentationFormat>
  <Paragraphs>14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8" baseType="lpstr">
      <vt:lpstr>Arial</vt:lpstr>
      <vt:lpstr>Calibri</vt:lpstr>
      <vt:lpstr>Calibri Light</vt:lpstr>
      <vt:lpstr>Times New Roman</vt:lpstr>
      <vt:lpstr>Тема Office</vt:lpstr>
      <vt:lpstr>   Путешествие в книжное королевство</vt:lpstr>
      <vt:lpstr>Презентация PowerPoint</vt:lpstr>
      <vt:lpstr>Презентация PowerPoint</vt:lpstr>
      <vt:lpstr>Вспомните и назовите героя русской народной сказки, который растаял от огня. </vt:lpstr>
      <vt:lpstr>Назовите автора книги «Дядя Степа»   </vt:lpstr>
      <vt:lpstr>Презентация PowerPoint</vt:lpstr>
      <vt:lpstr>Назовите знакомых вам авторов, которые пишут басни.</vt:lpstr>
      <vt:lpstr>Презентация PowerPoint</vt:lpstr>
      <vt:lpstr>В какой сказке мачеха отправила девочку в лес за цветами?  А за какими цветами? </vt:lpstr>
      <vt:lpstr> </vt:lpstr>
      <vt:lpstr> </vt:lpstr>
      <vt:lpstr>Презентация PowerPoint</vt:lpstr>
      <vt:lpstr>СПАСИБО   ЗА ВНИМАНИЕ!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ADMIN</cp:lastModifiedBy>
  <cp:revision>83</cp:revision>
  <dcterms:created xsi:type="dcterms:W3CDTF">2020-01-21T05:40:41Z</dcterms:created>
  <dcterms:modified xsi:type="dcterms:W3CDTF">2022-11-14T20:07:52Z</dcterms:modified>
</cp:coreProperties>
</file>