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77" r:id="rId5"/>
    <p:sldId id="278" r:id="rId6"/>
    <p:sldId id="269" r:id="rId7"/>
    <p:sldId id="274" r:id="rId8"/>
    <p:sldId id="275" r:id="rId9"/>
    <p:sldId id="276" r:id="rId10"/>
    <p:sldId id="273" r:id="rId11"/>
    <p:sldId id="270" r:id="rId12"/>
    <p:sldId id="271" r:id="rId13"/>
    <p:sldId id="279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AFAF6"/>
              </a:clrFrom>
              <a:clrTo>
                <a:srgbClr val="FAFA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04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2" name="Волшебный цветок музыка.wav"/>
          </p:stSnd>
        </p:sndAc>
      </p:transition>
    </mc:Choice>
    <mc:Fallback xmlns="">
      <p:transition spd="slow">
        <p:diamond/>
        <p:sndAc>
          <p:stSnd>
            <p:snd r:embed="rId4" name="Волшебный цветок музыка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60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04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482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57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92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AFBF7"/>
              </a:clrFrom>
              <a:clrTo>
                <a:srgbClr val="FAFB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7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BFCF9"/>
              </a:clrFrom>
              <a:clrTo>
                <a:srgbClr val="FBFC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02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A"/>
              </a:clrFrom>
              <a:clrTo>
                <a:srgbClr val="FCFE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96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39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0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76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986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702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Office PowerPoint</Application>
  <PresentationFormat>Экран (4:3)</PresentationFormat>
  <Paragraphs>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creator>Волкова Нина Александровна</dc:creator>
  <cp:lastModifiedBy>Нина Александровна</cp:lastModifiedBy>
  <cp:revision>23</cp:revision>
  <dcterms:modified xsi:type="dcterms:W3CDTF">2022-11-05T04:47:30Z</dcterms:modified>
</cp:coreProperties>
</file>