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7" r:id="rId7"/>
    <p:sldId id="269" r:id="rId8"/>
    <p:sldId id="260" r:id="rId9"/>
    <p:sldId id="270" r:id="rId10"/>
    <p:sldId id="261" r:id="rId11"/>
    <p:sldId id="274" r:id="rId12"/>
    <p:sldId id="266" r:id="rId13"/>
    <p:sldId id="271" r:id="rId14"/>
    <p:sldId id="273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F939-BDB6-4F1D-94B9-AF375423C80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1A91-0D74-43BE-88E1-6D903848C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F939-BDB6-4F1D-94B9-AF375423C80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1A91-0D74-43BE-88E1-6D903848C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F939-BDB6-4F1D-94B9-AF375423C80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1A91-0D74-43BE-88E1-6D903848C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F939-BDB6-4F1D-94B9-AF375423C80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1A91-0D74-43BE-88E1-6D903848C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F939-BDB6-4F1D-94B9-AF375423C80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1A91-0D74-43BE-88E1-6D903848C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F939-BDB6-4F1D-94B9-AF375423C80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1A91-0D74-43BE-88E1-6D903848C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F939-BDB6-4F1D-94B9-AF375423C80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1A91-0D74-43BE-88E1-6D903848C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F939-BDB6-4F1D-94B9-AF375423C80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1A91-0D74-43BE-88E1-6D903848C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F939-BDB6-4F1D-94B9-AF375423C80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1A91-0D74-43BE-88E1-6D903848C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F939-BDB6-4F1D-94B9-AF375423C80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1A91-0D74-43BE-88E1-6D903848C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F939-BDB6-4F1D-94B9-AF375423C80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21A91-0D74-43BE-88E1-6D903848C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2F939-BDB6-4F1D-94B9-AF375423C80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21A91-0D74-43BE-88E1-6D903848C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utopravilo.ru/pdd/prava-i-obyazannosti-peshexodov-soglasno-pdd.html#:~:text=&#1042;&#1072;&#1078;&#1085;&#1099;&#1077;%20&#1087;&#1088;&#1072;&#1074;&#1080;&#1083;&#1072;%20&#1076;&#1083;&#1103;%20&#1087;&#1077;&#1096;&#1077;&#1093;&#1086;&#1076;&#1086;&#1074;%20&#1089;&#1086;&#1075;&#1083;&#1072;&#1089;&#1085;&#1086;,&#1087;&#1086;%20&#1076;&#1086;&#1088;&#1086;&#1078;&#1082;&#1072;&#1084;%2C%20&#1088;&#1072;&#1089;&#1089;&#1095;&#1080;&#1090;&#1072;&#1085;&#1085;&#1099;&#1084;%20&#1085;&#1072;%20&#1074;&#1077;&#1083;&#1086;&#1089;&#1080;&#1087;&#1077;&#1076;&#1080;&#1089;&#1090;&#1086;&#1074;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azvivashka.online/poznavatelnoe/pdd-dlya-doshkolnikov" TargetMode="External"/><Relationship Id="rId4" Type="http://schemas.openxmlformats.org/officeDocument/2006/relationships/hyperlink" Target="https://&#1101;&#1082;&#1079;&#1072;&#1084;&#1077;&#1085;-&#1087;&#1076;&#1076;-&#1086;&#1085;&#1083;&#1072;&#1081;&#1085;.&#1088;&#1092;/&#1087;&#1076;&#1076;/1-&#1086;&#1073;&#1097;&#1080;&#1077;-&#1087;&#1086;&#1083;&#1086;&#1078;&#1077;&#1085;&#1080;&#1103;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0YJOB7Q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844824"/>
            <a:ext cx="7704856" cy="216024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у детей среднего дошкольного возраста правилам правильного поведения на улицах.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35696" y="1628800"/>
          <a:ext cx="6096000" cy="180594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ОКПО  48083426        ИНН/КПП  3448020277/ 344801001       ОГРН   1033401199677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933" marR="549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3528" y="54868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№ 274 Красноармейского района Волгограда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(МОУ Детский сад № 274)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400082, Россия, Волгоград, ул. 50 лет Октября, 11       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тел./ факс (8442) 62-56-69, 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mail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274cad@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mail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554829" y="4305870"/>
            <a:ext cx="46085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aseline="0" dirty="0">
                <a:latin typeface="Times New Roman" pitchFamily="18" charset="0"/>
                <a:cs typeface="Times New Roman" pitchFamily="18" charset="0"/>
              </a:rPr>
              <a:t>Волощенко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Александра Игоревна, воспитатель</a:t>
            </a:r>
            <a:endParaRPr kumimoji="0" 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5805264"/>
            <a:ext cx="1758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Волгоград  2021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E059092-1162-4575-B955-BE502979328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57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обязанности пешеходов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65851" y="1340768"/>
            <a:ext cx="7778149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Пешеходы должны двигаться по тротуарам или пешеходным дорожкам, а при их отсутствии – по обочинам.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B380ECD-5182-47CE-9E26-72E2DCB84BA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450" y="2780927"/>
            <a:ext cx="6659350" cy="4074787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6ABC53D-F594-40D4-A1B7-D2BAF63061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777777"/>
                </a:solidFill>
                <a:effectLst/>
                <a:latin typeface="Times New Roman" panose="02020603050405020304" pitchFamily="18" charset="0"/>
              </a:rPr>
              <a:t>при поездке на транспортном средстве, оборудованном ремнями безопасности, быть пристегнутыми ими, а при поездке на мотоцикле - быть в застегнутом мотошлеме;</a:t>
            </a:r>
          </a:p>
          <a:p>
            <a:pPr algn="just"/>
            <a:r>
              <a:rPr lang="ru-RU" b="0" i="0" dirty="0">
                <a:solidFill>
                  <a:srgbClr val="777777"/>
                </a:solidFill>
                <a:effectLst/>
                <a:latin typeface="Times New Roman" panose="02020603050405020304" pitchFamily="18" charset="0"/>
              </a:rPr>
              <a:t>-посадку и высадку производить со стороны тротуара или обочины и только после полной остановки транспортного средства.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048B9D8-1617-49E9-858B-B4C2400DA4E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558" y="30066"/>
            <a:ext cx="9144000" cy="6855715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54EEA1D-D60D-4914-AF99-C01920BBB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обязанности пассажиров</a:t>
            </a:r>
            <a:br>
              <a:rPr lang="ru-RU" dirty="0"/>
            </a:b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10806D-90DD-415D-84F1-C83C3F48C85A}"/>
              </a:ext>
            </a:extLst>
          </p:cNvPr>
          <p:cNvSpPr txBox="1"/>
          <p:nvPr/>
        </p:nvSpPr>
        <p:spPr>
          <a:xfrm>
            <a:off x="1259632" y="1304504"/>
            <a:ext cx="77768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Быть пристегнутыми ремнями безопасности в автомобиле!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8D34E5F-66A9-41FC-8017-3673D2C8B1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634085"/>
            <a:ext cx="5454352" cy="4193849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43274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007E983-55D7-4B0B-ADF4-AD06A656AEF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3431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E86AC17D-01A2-41CD-8C69-BB74F3039E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6178" y="116632"/>
            <a:ext cx="3993307" cy="3993307"/>
          </a:xfrm>
          <a:effectLst>
            <a:softEdge rad="63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E927406-2D5D-4286-9E78-E5BD71C1FFE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68960"/>
            <a:ext cx="5031419" cy="377356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F52A106-6758-4D48-99CB-CE22FAE8EB0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1419" y="3497026"/>
            <a:ext cx="4108066" cy="334549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97BCC87-C25B-4AB8-AFD8-DF264678C14B}"/>
              </a:ext>
            </a:extLst>
          </p:cNvPr>
          <p:cNvSpPr txBox="1"/>
          <p:nvPr/>
        </p:nvSpPr>
        <p:spPr>
          <a:xfrm>
            <a:off x="1259632" y="1304504"/>
            <a:ext cx="388203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400" b="1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Наши помощники!!!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5B10888-2C63-4079-B3C6-97739C3623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3431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51C746B2-D7BD-4FEB-A8EF-B2CFC2BD6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476672"/>
            <a:ext cx="7488832" cy="6192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 обязан вести себя пешеход, находясь на улице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just">
              <a:buNone/>
            </a:pPr>
            <a:endParaRPr lang="ru-RU" b="0" i="0" dirty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обязан перемещаться только по полосам, выделенным специально для пешего перемещения, в том числе и по дорожкам, сделанными для велосипедистов.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63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1BB2B1D-22C0-4CE5-99AC-F8B6A812E1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0FCD9E63-F3C5-4782-89BD-C0DFF996A4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4952"/>
          </a:xfr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00417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303F5B-4E49-4327-A209-E3AD41340B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3431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E85F16A6-499D-4844-BE41-6AE8DDAC9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16632"/>
            <a:ext cx="7776864" cy="6552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Ссылки на источники информации: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https://autopravilo.ru/pdd/prava-i-obyazannosti-peshexodov-soglasnopdd.html#:~:text=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Важные%20правила%20для%20пешеходов%20согласно,по%20дорожкам%2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C%20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рассчитанным%20на%20велосипедистов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экзамен-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пдд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онлайн.рф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пдд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/1-общие-положения/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https://razvivashka.online/poznavatelnoe/pdd-dlya-doshkolnikov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80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" y="0"/>
            <a:ext cx="9147572" cy="68553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31640" y="1340768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У ребенка дошкольного возраста отсутствует та защитная психологическая реакция на дорожную обстановку, которая свойственна взрослым. Неожиданное появление детей на дороге, их столкновение с другими пешеходами, шумное поведение в транспорте, жажда знаний, желание постоянно открывать что-то новое часто ставит ребенка перед реальными опасностями, в частности, и на улицах. Такое поведение – наглядное проявление возрастных особенностей детей дошкольного возраста. Родители не всегда осознают важность и актуальность данной проблемы, не придают значения воспитанию у своих детей навыков безопасного поведения на дорогах и, что хуже всего, на глазах у ребенка постоянно нарушают эти правила.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755576" y="332656"/>
            <a:ext cx="8208912" cy="12961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143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93912" y="1196752"/>
            <a:ext cx="8050088" cy="3744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Цель:</a:t>
            </a:r>
            <a:r>
              <a:rPr lang="ru-RU" dirty="0"/>
              <a:t> </a:t>
            </a:r>
          </a:p>
          <a:p>
            <a:pPr>
              <a:buNone/>
            </a:pPr>
            <a:r>
              <a:rPr lang="ru-RU" dirty="0"/>
              <a:t>   формирование навыков безопасного поведения на дорогах путём использования информационно-коммуникационных технологий.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143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548680"/>
            <a:ext cx="7715200" cy="55774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создать условия для сознательного изучения детьми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пдд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через компьютерные технологии, а также демонстрационный и игровой материал.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сформировать представление об алгоритме поведения на проезжей части дороги. 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расширение и уточнение знаний о себе и окружающем мире, необходимых для соблюдения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пдд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143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3484984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   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детей с правилами пользования общественного транспорта: посадка и высадка. </a:t>
            </a:r>
          </a:p>
        </p:txBody>
      </p:sp>
      <p:pic>
        <p:nvPicPr>
          <p:cNvPr id="7169" name="Picture 1" descr="C:\Users\User\Desktop\i7FW07X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1" y="1556791"/>
            <a:ext cx="8532439" cy="546222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143" cy="6858000"/>
          </a:xfrm>
          <a:prstGeom prst="rect">
            <a:avLst/>
          </a:prstGeom>
          <a:noFill/>
        </p:spPr>
      </p:pic>
      <p:pic>
        <p:nvPicPr>
          <p:cNvPr id="22530" name="Picture 2" descr="C:\Users\User\Desktop\i7RUG50ER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787821" cy="652534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143" cy="6858000"/>
          </a:xfrm>
          <a:prstGeom prst="rect">
            <a:avLst/>
          </a:prstGeom>
          <a:noFill/>
        </p:spPr>
      </p:pic>
      <p:pic>
        <p:nvPicPr>
          <p:cNvPr id="23554" name="Picture 2" descr="C:\Users\User\Desktop\i2HJN2VB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0997"/>
            <a:ext cx="8808978" cy="670700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143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15407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термины и понятия дорожного движения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556792"/>
            <a:ext cx="777686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обустроенная или приспособленная и используемая для движения транспорта. Дорога включает в себя одну или несколько проезжих частей, а также трамвайные пути, тротуары, обочины и разделительные полосы при их наличии.</a:t>
            </a:r>
          </a:p>
          <a:p>
            <a:pPr algn="ctr">
              <a:buNone/>
            </a:pP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iQH2410O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708920"/>
            <a:ext cx="8388424" cy="439248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143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43608" y="1340768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Человек, находящейся вне транспортного средства на дороге и не производящее на ней работу. К пешеходам приравниваются людей, передвигающиеся на инвалидных колясках без двигателя, ведущие велосипед, мопед, мотоцикл, везущие санки, тележку, детскую или инвалидную коляску.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620688"/>
            <a:ext cx="8604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Пешеход</a:t>
            </a:r>
          </a:p>
        </p:txBody>
      </p:sp>
      <p:pic>
        <p:nvPicPr>
          <p:cNvPr id="2051" name="Picture 3" descr="C:\Users\User\Desktop\5b4872a8a071c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3220" y="3122616"/>
            <a:ext cx="5328592" cy="373538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/>
    </mc:Choice>
    <mc:Fallback xmlns="">
      <p:transition spd="slow" advClick="0" advTm="5000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523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Тема Office</vt:lpstr>
      <vt:lpstr>Воспитание у детей среднего дошкольного возраста правилам правильного поведения на улицах.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обязанности пешеходов </vt:lpstr>
      <vt:lpstr>Основные обязанности пассажиров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</dc:title>
  <dc:creator>User</dc:creator>
  <cp:lastModifiedBy>use</cp:lastModifiedBy>
  <cp:revision>26</cp:revision>
  <dcterms:created xsi:type="dcterms:W3CDTF">2021-04-20T07:35:02Z</dcterms:created>
  <dcterms:modified xsi:type="dcterms:W3CDTF">2022-11-14T21:04:17Z</dcterms:modified>
</cp:coreProperties>
</file>