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Восстание декабристов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Причина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Смерть Александра Первого в 1825 году во время путешествия по стране.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57200" y="3048000"/>
            <a:ext cx="30480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33800" y="2895600"/>
            <a:ext cx="38862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Брат Александра Первого – Константин, наместник в Царстве Польском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2438400" y="4572000"/>
            <a:ext cx="39624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Николай </a:t>
            </a:r>
            <a:r>
              <a:rPr lang="en-US" sz="2400" dirty="0" smtClean="0"/>
              <a:t>I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.П. Трубецко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044598"/>
            <a:ext cx="3581400" cy="4813402"/>
          </a:xfrm>
          <a:prstGeom prst="rect">
            <a:avLst/>
          </a:prstGeom>
        </p:spPr>
      </p:pic>
      <p:pic>
        <p:nvPicPr>
          <p:cNvPr id="6" name="Рисунок 5" descr="Каховски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057400"/>
            <a:ext cx="3657600" cy="45943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Выступление 14 декабря 1825 года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8229600" cy="4572000"/>
          </a:xfrm>
        </p:spPr>
        <p:txBody>
          <a:bodyPr/>
          <a:lstStyle/>
          <a:p>
            <a:r>
              <a:rPr lang="ru-RU" dirty="0" smtClean="0"/>
              <a:t>Во главе восстания в Петербурге – С.П. Трубецкой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590800" y="5410200"/>
            <a:ext cx="40386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П.Г. Каховский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М.А. Милорадович, генерал-губернатор Санкт-Петербурга</a:t>
            </a:r>
            <a:endParaRPr lang="ru-RU" dirty="0"/>
          </a:p>
        </p:txBody>
      </p:sp>
      <p:pic>
        <p:nvPicPr>
          <p:cNvPr id="4" name="Содержимое 3" descr="М.А. Милорадович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058045" y="1219200"/>
            <a:ext cx="4719913" cy="541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Следствие и суд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Четыре категории осужденных; </a:t>
            </a:r>
          </a:p>
          <a:p>
            <a:r>
              <a:rPr lang="ru-RU" dirty="0" smtClean="0"/>
              <a:t>Пятеро человек вне разряда – Пестель, Муравьев-Апостол, Бестужев-Рюмин, Каховский, Рылеев.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</TotalTime>
  <Words>72</Words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Справедливость</vt:lpstr>
      <vt:lpstr>Восстание декабристов</vt:lpstr>
      <vt:lpstr>Причина  </vt:lpstr>
      <vt:lpstr>Выступление 14 декабря 1825 года </vt:lpstr>
      <vt:lpstr>М.А. Милорадович, генерал-губернатор Санкт-Петербурга</vt:lpstr>
      <vt:lpstr>Следствие и суд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Восстание декабристов</dc:title>
  <dc:creator>5</dc:creator>
  <cp:lastModifiedBy>5</cp:lastModifiedBy>
  <cp:revision>2</cp:revision>
  <dcterms:created xsi:type="dcterms:W3CDTF">2021-01-10T15:41:45Z</dcterms:created>
  <dcterms:modified xsi:type="dcterms:W3CDTF">2021-01-10T16:21:32Z</dcterms:modified>
</cp:coreProperties>
</file>