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C5F3C-8752-461F-9B93-68189DB7D20E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A6C4B-D7B2-466C-8D0C-E340B65B3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4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628800"/>
            <a:ext cx="6840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война 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1812 года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007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МАОУ ОШ № 25 г. Бор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92751" y="587727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Л.Е. </a:t>
            </a:r>
            <a:r>
              <a:rPr lang="ru-RU" dirty="0" err="1" smtClean="0"/>
              <a:t>Молодкина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348208" y="440368"/>
            <a:ext cx="8568952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Император Александр </a:t>
            </a:r>
            <a:r>
              <a:rPr lang="en-US" sz="3200" dirty="0" smtClean="0"/>
              <a:t>I</a:t>
            </a:r>
            <a:endParaRPr lang="ru-RU" sz="32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48208" y="1205161"/>
            <a:ext cx="8568952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dirty="0" smtClean="0"/>
              <a:t>Главнокомандующий – </a:t>
            </a:r>
          </a:p>
          <a:p>
            <a:r>
              <a:rPr lang="ru-RU" sz="3200" dirty="0" smtClean="0"/>
              <a:t>Михаил Илларионович Кутузов</a:t>
            </a:r>
            <a:endParaRPr lang="ru-RU" sz="3200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48208" y="2420888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- 12 июня 1812 г. – Наступление французской армии под командованием Наполеона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208" y="3650506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август 1812 г. – поражение российской армии под Смоленском, отступление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889" y="4941168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- 7 сентября 1812 г. – Бородинское сражение. Поражение российской армии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43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3628" y="260648"/>
            <a:ext cx="8603557" cy="1569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- 13 сентября 1812 г – Совет в Филях –решено отдать Москву противнику, чтоб сохранить остатки армии.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8208" y="2060848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октябрь 1812 г. – отступление французской армии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307" y="3356992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- 24 октября 1812 г. – бой при Малоярославце. Поражение армии Наполеона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306" y="4653136"/>
            <a:ext cx="8603557" cy="10772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- 26 декабря 1812 г. –  Изгнание армии Наполеона из России.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13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лександр I Павл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901" y="158583"/>
            <a:ext cx="3888432" cy="6471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7668344" y="5517232"/>
            <a:ext cx="936104" cy="8967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utuzov by Vol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39"/>
            <a:ext cx="5472608" cy="64359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7596336" y="5013176"/>
            <a:ext cx="1152128" cy="11521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9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0fcaa001ed5aafec9ec8dd785a04883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2876"/>
            <a:ext cx="4824536" cy="64327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7596336" y="4941168"/>
            <a:ext cx="1080120" cy="108012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3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121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2018-02-21T11:56:45Z</dcterms:created>
  <dcterms:modified xsi:type="dcterms:W3CDTF">2022-11-15T10:08:53Z</dcterms:modified>
</cp:coreProperties>
</file>