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CA81D3CF-DDDE-44E3-B056-9A15E02E71DF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552528A7-1091-491D-8936-627FDF4D4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288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1D3CF-DDDE-44E3-B056-9A15E02E71DF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528A7-1091-491D-8936-627FDF4D4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612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1D3CF-DDDE-44E3-B056-9A15E02E71DF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528A7-1091-491D-8936-627FDF4D4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7992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1D3CF-DDDE-44E3-B056-9A15E02E71DF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528A7-1091-491D-8936-627FDF4D4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9136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1D3CF-DDDE-44E3-B056-9A15E02E71DF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528A7-1091-491D-8936-627FDF4D4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9223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1D3CF-DDDE-44E3-B056-9A15E02E71DF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528A7-1091-491D-8936-627FDF4D4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8096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1D3CF-DDDE-44E3-B056-9A15E02E71DF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528A7-1091-491D-8936-627FDF4D4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593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1D3CF-DDDE-44E3-B056-9A15E02E71DF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528A7-1091-491D-8936-627FDF4D4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323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1D3CF-DDDE-44E3-B056-9A15E02E71DF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528A7-1091-491D-8936-627FDF4D4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61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1D3CF-DDDE-44E3-B056-9A15E02E71DF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528A7-1091-491D-8936-627FDF4D4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545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1D3CF-DDDE-44E3-B056-9A15E02E71DF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528A7-1091-491D-8936-627FDF4D4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206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1D3CF-DDDE-44E3-B056-9A15E02E71DF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528A7-1091-491D-8936-627FDF4D4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633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1D3CF-DDDE-44E3-B056-9A15E02E71DF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528A7-1091-491D-8936-627FDF4D4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509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1D3CF-DDDE-44E3-B056-9A15E02E71DF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528A7-1091-491D-8936-627FDF4D4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107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1D3CF-DDDE-44E3-B056-9A15E02E71DF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528A7-1091-491D-8936-627FDF4D4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216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1D3CF-DDDE-44E3-B056-9A15E02E71DF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528A7-1091-491D-8936-627FDF4D4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419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1D3CF-DDDE-44E3-B056-9A15E02E71DF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528A7-1091-491D-8936-627FDF4D4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667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CA81D3CF-DDDE-44E3-B056-9A15E02E71DF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552528A7-1091-491D-8936-627FDF4D4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69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9421" y="2850360"/>
            <a:ext cx="8825658" cy="2677648"/>
          </a:xfrm>
        </p:spPr>
        <p:txBody>
          <a:bodyPr/>
          <a:lstStyle/>
          <a:p>
            <a:r>
              <a:rPr lang="ru-RU" sz="8000" dirty="0" smtClean="0"/>
              <a:t>Япония в период раннего Нового времени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3656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Япония в 16 веке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Период «воюющих провинций»; </a:t>
            </a:r>
          </a:p>
          <a:p>
            <a:r>
              <a:rPr lang="ru-RU" sz="4000" dirty="0" smtClean="0"/>
              <a:t>На территорию страны начали приезжать первые европейцы. </a:t>
            </a:r>
          </a:p>
        </p:txBody>
      </p:sp>
    </p:spTree>
    <p:extLst>
      <p:ext uri="{BB962C8B-B14F-4D97-AF65-F5344CB8AC3E}">
        <p14:creationId xmlns:p14="http://schemas.microsoft.com/office/powerpoint/2010/main" val="49812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Ода </a:t>
            </a:r>
            <a:r>
              <a:rPr lang="ru-RU" dirty="0" err="1" smtClean="0"/>
              <a:t>Нобунаги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3600" dirty="0" smtClean="0"/>
              <a:t>Сохранил повинности; </a:t>
            </a:r>
          </a:p>
          <a:p>
            <a:r>
              <a:rPr lang="ru-RU" sz="3600" dirty="0" smtClean="0"/>
              <a:t>Упорядочил систему крестьянских повинностей; </a:t>
            </a:r>
          </a:p>
          <a:p>
            <a:r>
              <a:rPr lang="ru-RU" sz="3600" dirty="0" smtClean="0"/>
              <a:t>Отменил таможенные пошлины; </a:t>
            </a:r>
          </a:p>
          <a:p>
            <a:r>
              <a:rPr lang="ru-RU" sz="3600" dirty="0" smtClean="0"/>
              <a:t>Унифицировал систему мер и вес.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616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Тоётоми</a:t>
            </a:r>
            <a:r>
              <a:rPr lang="ru-RU" dirty="0" smtClean="0"/>
              <a:t> </a:t>
            </a:r>
            <a:r>
              <a:rPr lang="ru-RU" dirty="0" err="1" smtClean="0"/>
              <a:t>Хидеоси</a:t>
            </a:r>
            <a:r>
              <a:rPr lang="ru-RU" dirty="0" smtClean="0"/>
              <a:t> – один из военачальников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Завершение объединения территории; </a:t>
            </a:r>
          </a:p>
          <a:p>
            <a:r>
              <a:rPr lang="ru-RU" sz="3600" dirty="0" smtClean="0"/>
              <a:t>Проведение переписи населения; </a:t>
            </a:r>
          </a:p>
          <a:p>
            <a:r>
              <a:rPr lang="ru-RU" sz="3600" dirty="0" smtClean="0"/>
              <a:t>Закрепление зависимости крестьян; </a:t>
            </a:r>
          </a:p>
          <a:p>
            <a:r>
              <a:rPr lang="ru-RU" sz="3600" dirty="0" smtClean="0"/>
              <a:t>Преследование миссионеров.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30589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8351" y="609101"/>
            <a:ext cx="8761413" cy="728480"/>
          </a:xfrm>
        </p:spPr>
        <p:txBody>
          <a:bodyPr/>
          <a:lstStyle/>
          <a:p>
            <a:r>
              <a:rPr lang="ru-RU" dirty="0" smtClean="0"/>
              <a:t>Правление </a:t>
            </a:r>
            <a:r>
              <a:rPr lang="ru-RU" dirty="0" err="1"/>
              <a:t>Т</a:t>
            </a:r>
            <a:r>
              <a:rPr lang="ru-RU" dirty="0" err="1" smtClean="0"/>
              <a:t>окугава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209" y="1554758"/>
            <a:ext cx="5455533" cy="4942714"/>
          </a:xfrm>
        </p:spPr>
      </p:pic>
      <p:sp>
        <p:nvSpPr>
          <p:cNvPr id="5" name="Прямоугольник 4"/>
          <p:cNvSpPr/>
          <p:nvPr/>
        </p:nvSpPr>
        <p:spPr>
          <a:xfrm>
            <a:off x="8703700" y="5622828"/>
            <a:ext cx="3098042" cy="109182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/>
              <a:t>Токугава</a:t>
            </a:r>
            <a:r>
              <a:rPr lang="ru-RU" sz="2800" dirty="0" smtClean="0"/>
              <a:t> </a:t>
            </a:r>
            <a:r>
              <a:rPr lang="ru-RU" sz="2800" dirty="0" err="1" smtClean="0"/>
              <a:t>Иэясу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564575" y="424037"/>
            <a:ext cx="4626590" cy="104776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Политика самоизоляции</a:t>
            </a:r>
            <a:endParaRPr lang="ru-RU" sz="36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64" y="3339644"/>
            <a:ext cx="5950424" cy="33750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25" y="1554758"/>
            <a:ext cx="5611502" cy="3121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729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18</TotalTime>
  <Words>70</Words>
  <Application>Microsoft Office PowerPoint</Application>
  <PresentationFormat>Широкоэкранный</PresentationFormat>
  <Paragraphs>17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Ион (конференц-зал)</vt:lpstr>
      <vt:lpstr>Япония в период раннего Нового времени</vt:lpstr>
      <vt:lpstr>Япония в 16 веке</vt:lpstr>
      <vt:lpstr>Ода Нобунаги</vt:lpstr>
      <vt:lpstr>Тоётоми Хидеоси – один из военачальников </vt:lpstr>
      <vt:lpstr>Правление Токугава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Япония в период раннего Нового времени</dc:title>
  <dc:creator>Психолог</dc:creator>
  <cp:lastModifiedBy>Психолог</cp:lastModifiedBy>
  <cp:revision>2</cp:revision>
  <dcterms:created xsi:type="dcterms:W3CDTF">2022-01-14T07:25:57Z</dcterms:created>
  <dcterms:modified xsi:type="dcterms:W3CDTF">2022-01-14T07:44:57Z</dcterms:modified>
</cp:coreProperties>
</file>