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png" ContentType="image/png"/>
  <Override PartName="/ppt/media/image8.jpeg" ContentType="image/jpeg"/>
  <Override PartName="/ppt/media/image7.jpeg" ContentType="image/jpeg"/>
  <Override PartName="/ppt/media/image9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251C5570-EB88-4653-B987-AB6C7EEE7A4A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15.11.22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2CE0CD7A-E08B-43EF-A5E1-684E677F94F8}" type="slidenum">
              <a:rPr b="0" lang="ru-RU" sz="1200" spc="-1" strike="noStrike">
                <a:solidFill>
                  <a:srgbClr val="898989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26D5DB09-873C-42A1-836C-022488DDE9FD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15.11.22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A345C467-7419-4F3E-A845-661A1D39F3E3}" type="slidenum">
              <a:rPr b="0" lang="ru-RU" sz="1200" spc="-1" strike="noStrike">
                <a:solidFill>
                  <a:srgbClr val="898989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457200" y="2146320"/>
            <a:ext cx="8229240" cy="406368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1" i="1" lang="ru-RU" sz="3200" spc="-1" strike="noStrike">
                <a:solidFill>
                  <a:srgbClr val="ffffff"/>
                </a:solidFill>
                <a:latin typeface="Times New Roman"/>
              </a:rPr>
              <a:t>Тема урока: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1" i="1" lang="ru-RU" sz="3200" spc="-1" strike="noStrike">
                <a:solidFill>
                  <a:srgbClr val="ffffff"/>
                </a:solidFill>
                <a:latin typeface="Times New Roman"/>
              </a:rPr>
              <a:t>Цели урока: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685800" y="333360"/>
            <a:ext cx="7772040" cy="1469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5400" spc="-1" strike="noStrike">
                <a:solidFill>
                  <a:srgbClr val="ffffff"/>
                </a:solidFill>
                <a:latin typeface="Times New Roman"/>
              </a:rPr>
              <a:t>28 марта</a:t>
            </a:r>
            <a:endParaRPr b="0" lang="ru-RU" sz="5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ru-RU" sz="5400" spc="-1" strike="noStrike">
                <a:solidFill>
                  <a:srgbClr val="ffffff"/>
                </a:solidFill>
                <a:latin typeface="Times New Roman"/>
              </a:rPr>
              <a:t>Кла</a:t>
            </a:r>
            <a:r>
              <a:rPr b="1" i="1" lang="ru-RU" sz="5400" spc="-1" strike="noStrike" u="sng">
                <a:solidFill>
                  <a:srgbClr val="ffffff"/>
                </a:solidFill>
                <a:uFillTx/>
                <a:latin typeface="Times New Roman"/>
              </a:rPr>
              <a:t>сс</a:t>
            </a:r>
            <a:r>
              <a:rPr b="1" i="1" lang="ru-RU" sz="5400" spc="-1" strike="noStrike">
                <a:solidFill>
                  <a:srgbClr val="ffffff"/>
                </a:solidFill>
                <a:latin typeface="Times New Roman"/>
              </a:rPr>
              <a:t>ная р</a:t>
            </a:r>
            <a:r>
              <a:rPr b="1" i="1" lang="ru-RU" sz="5400" spc="-1" strike="noStrike" u="sng">
                <a:solidFill>
                  <a:srgbClr val="ffffff"/>
                </a:solidFill>
                <a:uFillTx/>
                <a:latin typeface="Times New Roman"/>
              </a:rPr>
              <a:t>а</a:t>
            </a:r>
            <a:r>
              <a:rPr b="1" i="1" lang="ru-RU" sz="5400" spc="-1" strike="noStrike">
                <a:solidFill>
                  <a:srgbClr val="ffffff"/>
                </a:solidFill>
                <a:latin typeface="Times New Roman"/>
              </a:rPr>
              <a:t>бота</a:t>
            </a:r>
            <a:endParaRPr b="0" lang="ru-RU" sz="5400" spc="-1" strike="noStrike">
              <a:latin typeface="Arial"/>
            </a:endParaRPr>
          </a:p>
        </p:txBody>
      </p:sp>
      <p:sp>
        <p:nvSpPr>
          <p:cNvPr id="84" name="CustomShape 3"/>
          <p:cNvSpPr/>
          <p:nvPr/>
        </p:nvSpPr>
        <p:spPr>
          <a:xfrm>
            <a:off x="2940120" y="2565000"/>
            <a:ext cx="385164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5400" spc="49" strike="noStrike">
                <a:solidFill>
                  <a:srgbClr val="fefefd"/>
                </a:solidFill>
                <a:latin typeface="Calibri"/>
              </a:rPr>
              <a:t>Буквы Й и И</a:t>
            </a:r>
            <a:endParaRPr b="0" lang="ru-RU" sz="5400" spc="-1" strike="noStrike">
              <a:latin typeface="Arial"/>
            </a:endParaRPr>
          </a:p>
        </p:txBody>
      </p:sp>
      <p:sp>
        <p:nvSpPr>
          <p:cNvPr id="85" name="CustomShape 4"/>
          <p:cNvSpPr/>
          <p:nvPr/>
        </p:nvSpPr>
        <p:spPr>
          <a:xfrm>
            <a:off x="2943720" y="3861000"/>
            <a:ext cx="5721120" cy="173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3600" spc="49" strike="noStrike">
                <a:solidFill>
                  <a:srgbClr val="fefefd"/>
                </a:solidFill>
                <a:latin typeface="Calibri"/>
              </a:rPr>
              <a:t>научиться различать Й и И,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3600" spc="49" strike="noStrike">
                <a:solidFill>
                  <a:srgbClr val="fefefd"/>
                </a:solidFill>
                <a:latin typeface="Calibri"/>
              </a:rPr>
              <a:t>писать слова с Й и И,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3600" spc="49" strike="noStrike">
                <a:solidFill>
                  <a:srgbClr val="fefefd"/>
                </a:solidFill>
                <a:latin typeface="Calibri"/>
              </a:rPr>
              <a:t>делить их для переноса</a:t>
            </a:r>
            <a:endParaRPr b="0" lang="ru-RU" sz="3600" spc="-1" strike="noStrike">
              <a:latin typeface="Arial"/>
            </a:endParaRPr>
          </a:p>
        </p:txBody>
      </p:sp>
    </p:spTree>
  </p:cSld>
  <p:transition spd="slow">
    <p:blinds dir="vert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0" dur="10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1000" fill="hold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1000" fill="hold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8" dur="10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nodeType="with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1000" fill="hold"/>
                                        <p:tgtEl>
                                          <p:spTgt spid="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4" dur="1000"/>
                                        <p:tgtEl>
                                          <p:spTgt spid="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nodeType="with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" dur="1000" fill="hold"/>
                                        <p:tgtEl>
                                          <p:spTgt spid="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1000" fill="hold"/>
                                        <p:tgtEl>
                                          <p:spTgt spid="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1000" fill="hold"/>
                                        <p:tgtEl>
                                          <p:spTgt spid="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0" dur="1000"/>
                                        <p:tgtEl>
                                          <p:spTgt spid="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br/>
            <a:r>
              <a:rPr b="1" i="1" lang="ru-RU" sz="4400" spc="-1" strike="noStrike">
                <a:solidFill>
                  <a:srgbClr val="ffff00"/>
                </a:solidFill>
                <a:latin typeface="Times New Roman"/>
              </a:rPr>
              <a:t>Правило переноса</a:t>
            </a:r>
            <a:br/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TextShape 2"/>
          <p:cNvSpPr txBox="1"/>
          <p:nvPr/>
        </p:nvSpPr>
        <p:spPr>
          <a:xfrm>
            <a:off x="468360" y="1268280"/>
            <a:ext cx="8229240" cy="252072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>
              <a:lnSpc>
                <a:spcPct val="100000"/>
              </a:lnSpc>
              <a:spcBef>
                <a:spcPts val="961"/>
              </a:spcBef>
              <a:tabLst>
                <a:tab algn="l" pos="0"/>
              </a:tabLst>
            </a:pPr>
            <a:r>
              <a:rPr b="1" i="1" lang="ru-RU" sz="4800" spc="-1" strike="noStrike">
                <a:solidFill>
                  <a:srgbClr val="ffffff"/>
                </a:solidFill>
                <a:latin typeface="Times New Roman"/>
              </a:rPr>
              <a:t>ле</a:t>
            </a:r>
            <a:r>
              <a:rPr b="1" i="1" lang="ru-RU" sz="4800" spc="-1" strike="noStrike">
                <a:solidFill>
                  <a:srgbClr val="e46c0a"/>
                </a:solidFill>
                <a:latin typeface="Times New Roman"/>
              </a:rPr>
              <a:t>й</a:t>
            </a:r>
            <a:r>
              <a:rPr b="1" i="1" lang="ru-RU" sz="4800" spc="-1" strike="noStrike">
                <a:solidFill>
                  <a:srgbClr val="ffffff"/>
                </a:solidFill>
                <a:latin typeface="Times New Roman"/>
              </a:rPr>
              <a:t>-ка                    ста</a:t>
            </a:r>
            <a:r>
              <a:rPr b="1" i="1" lang="ru-RU" sz="4800" spc="-1" strike="noStrike">
                <a:solidFill>
                  <a:srgbClr val="e46c0a"/>
                </a:solidFill>
                <a:latin typeface="Times New Roman"/>
              </a:rPr>
              <a:t>й</a:t>
            </a:r>
            <a:r>
              <a:rPr b="1" i="1" lang="ru-RU" sz="4800" spc="-1" strike="noStrike">
                <a:solidFill>
                  <a:srgbClr val="ffffff"/>
                </a:solidFill>
                <a:latin typeface="Times New Roman"/>
              </a:rPr>
              <a:t>-ка</a:t>
            </a:r>
            <a:endParaRPr b="0" lang="ru-RU" sz="4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961"/>
              </a:spcBef>
              <a:tabLst>
                <a:tab algn="l" pos="0"/>
              </a:tabLst>
            </a:pPr>
            <a:r>
              <a:rPr b="1" i="1" lang="ru-RU" sz="4800" spc="-1" strike="noStrike">
                <a:solidFill>
                  <a:srgbClr val="ffffff"/>
                </a:solidFill>
                <a:latin typeface="Times New Roman"/>
              </a:rPr>
              <a:t>стро</a:t>
            </a:r>
            <a:r>
              <a:rPr b="1" i="1" lang="ru-RU" sz="4800" spc="-1" strike="noStrike">
                <a:solidFill>
                  <a:srgbClr val="e46c0a"/>
                </a:solidFill>
                <a:latin typeface="Times New Roman"/>
              </a:rPr>
              <a:t>й</a:t>
            </a:r>
            <a:r>
              <a:rPr b="1" i="1" lang="ru-RU" sz="4800" spc="-1" strike="noStrike">
                <a:solidFill>
                  <a:srgbClr val="ffffff"/>
                </a:solidFill>
                <a:latin typeface="Times New Roman"/>
              </a:rPr>
              <a:t>-ка               скаме</a:t>
            </a:r>
            <a:r>
              <a:rPr b="1" i="1" lang="ru-RU" sz="4800" spc="-1" strike="noStrike">
                <a:solidFill>
                  <a:srgbClr val="e46c0a"/>
                </a:solidFill>
                <a:latin typeface="Times New Roman"/>
              </a:rPr>
              <a:t>й</a:t>
            </a:r>
            <a:r>
              <a:rPr b="1" i="1" lang="ru-RU" sz="4800" spc="-1" strike="noStrike">
                <a:solidFill>
                  <a:srgbClr val="ffffff"/>
                </a:solidFill>
                <a:latin typeface="Times New Roman"/>
              </a:rPr>
              <a:t>-ка</a:t>
            </a:r>
            <a:endParaRPr b="0" lang="ru-RU" sz="4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961"/>
              </a:spcBef>
              <a:tabLst>
                <a:tab algn="l" pos="0"/>
              </a:tabLst>
            </a:pPr>
            <a:r>
              <a:rPr b="1" i="1" lang="ru-RU" sz="4800" spc="-1" strike="noStrike">
                <a:solidFill>
                  <a:srgbClr val="ffffff"/>
                </a:solidFill>
                <a:latin typeface="Times New Roman"/>
              </a:rPr>
              <a:t>мо</a:t>
            </a:r>
            <a:r>
              <a:rPr b="1" i="1" lang="ru-RU" sz="4800" spc="-1" strike="noStrike">
                <a:solidFill>
                  <a:srgbClr val="e46c0a"/>
                </a:solidFill>
                <a:latin typeface="Times New Roman"/>
              </a:rPr>
              <a:t>й</a:t>
            </a:r>
            <a:r>
              <a:rPr b="1" i="1" lang="ru-RU" sz="4800" spc="-1" strike="noStrike">
                <a:solidFill>
                  <a:srgbClr val="ffffff"/>
                </a:solidFill>
                <a:latin typeface="Times New Roman"/>
              </a:rPr>
              <a:t>-ка</a:t>
            </a:r>
            <a:endParaRPr b="0" lang="ru-RU" sz="4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endParaRPr b="0" lang="ru-RU" sz="4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CustomShape 3"/>
          <p:cNvSpPr/>
          <p:nvPr/>
        </p:nvSpPr>
        <p:spPr>
          <a:xfrm>
            <a:off x="403560" y="4293000"/>
            <a:ext cx="8336160" cy="225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4400" spc="49" strike="noStrike">
                <a:solidFill>
                  <a:srgbClr val="fefefd"/>
                </a:solidFill>
                <a:latin typeface="Calibri"/>
              </a:rPr>
              <a:t>Й при переносе от предыдущего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400" spc="49" strike="noStrike">
                <a:solidFill>
                  <a:srgbClr val="fefefd"/>
                </a:solidFill>
                <a:latin typeface="Calibri"/>
              </a:rPr>
              <a:t> </a:t>
            </a:r>
            <a:r>
              <a:rPr b="1" lang="ru-RU" sz="4400" spc="49" strike="noStrike">
                <a:solidFill>
                  <a:srgbClr val="fefefd"/>
                </a:solidFill>
                <a:latin typeface="Calibri"/>
              </a:rPr>
              <a:t>слога не отделяется !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4400" spc="-1" strike="noStrike">
              <a:latin typeface="Arial"/>
            </a:endParaRPr>
          </a:p>
        </p:txBody>
      </p:sp>
    </p:spTree>
  </p:cSld>
  <p:transition spd="slow">
    <p:blinds dir="vert"/>
  </p:transition>
  <p:timing>
    <p:tnLst>
      <p:par>
        <p:cTn id="57" dur="indefinite" restart="never" nodeType="tmRoot">
          <p:childTnLst>
            <p:seq>
              <p:cTn id="58" dur="indefinite" nodeType="mainSeq">
                <p:childTnLst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64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5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y-sin(pi*$)/3" tm="0">
                                          <p:val>
                                            <p:fltVal val="0.5"/>
                                          </p:val>
                                        </p:tav>
                                        <p:tav fmla="y-sin(pi*$)/3"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6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y-sin(pi*$)/9" tm="0">
                                          <p:val>
                                            <p:fltVal val="0"/>
                                          </p:val>
                                        </p:tav>
                                        <p:tav fmla="y-sin(pi*$)/9"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7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y-sin(pi*$)/27" tm="0">
                                          <p:val>
                                            <p:fltVal val="0"/>
                                          </p:val>
                                        </p:tav>
                                        <p:tav fmla="y-sin(pi*$)/27"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8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y-sin(pi*$)/81" tm="0">
                                          <p:val>
                                            <p:fltVal val="0"/>
                                          </p:val>
                                        </p:tav>
                                        <p:tav fmla="y-sin(pi*$)/81"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7" nodeType="withEffect" fill="hold" presetClass="entr" presetID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0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1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y-sin(pi*$)/3" tm="0">
                                          <p:val>
                                            <p:fltVal val="0.5"/>
                                          </p:val>
                                        </p:tav>
                                        <p:tav fmla="y-sin(pi*$)/3"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2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y-sin(pi*$)/9" tm="0">
                                          <p:val>
                                            <p:fltVal val="0"/>
                                          </p:val>
                                        </p:tav>
                                        <p:tav fmla="y-sin(pi*$)/9"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3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y-sin(pi*$)/27" tm="0">
                                          <p:val>
                                            <p:fltVal val="0"/>
                                          </p:val>
                                        </p:tav>
                                        <p:tav fmla="y-sin(pi*$)/27"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4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y-sin(pi*$)/81" tm="0">
                                          <p:val>
                                            <p:fltVal val="0"/>
                                          </p:val>
                                        </p:tav>
                                        <p:tav fmla="y-sin(pi*$)/81"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2" name="Объект 3_0" descr=""/>
          <p:cNvPicPr/>
          <p:nvPr/>
        </p:nvPicPr>
        <p:blipFill>
          <a:blip r:embed="rId1"/>
          <a:stretch/>
        </p:blipFill>
        <p:spPr>
          <a:xfrm>
            <a:off x="385920" y="907920"/>
            <a:ext cx="8353080" cy="4916160"/>
          </a:xfrm>
          <a:prstGeom prst="rect">
            <a:avLst/>
          </a:prstGeom>
          <a:ln w="0">
            <a:noFill/>
          </a:ln>
        </p:spPr>
      </p:pic>
      <p:sp>
        <p:nvSpPr>
          <p:cNvPr id="113" name="CustomShape 2"/>
          <p:cNvSpPr/>
          <p:nvPr/>
        </p:nvSpPr>
        <p:spPr>
          <a:xfrm>
            <a:off x="1409040" y="116640"/>
            <a:ext cx="630756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5400" spc="-1" strike="noStrike">
                <a:solidFill>
                  <a:srgbClr val="ffffff"/>
                </a:solidFill>
                <a:latin typeface="Calibri"/>
              </a:rPr>
              <a:t>Помоги принцессе!!!</a:t>
            </a:r>
            <a:endParaRPr b="0" lang="ru-RU" sz="5400" spc="-1" strike="noStrike">
              <a:latin typeface="Arial"/>
            </a:endParaRPr>
          </a:p>
        </p:txBody>
      </p:sp>
      <p:sp>
        <p:nvSpPr>
          <p:cNvPr id="114" name="CustomShape 3"/>
          <p:cNvSpPr/>
          <p:nvPr/>
        </p:nvSpPr>
        <p:spPr>
          <a:xfrm>
            <a:off x="1619280" y="5877000"/>
            <a:ext cx="6337080" cy="360000"/>
          </a:xfrm>
          <a:prstGeom prst="actionButtonMovie">
            <a:avLst/>
          </a:prstGeom>
          <a:solidFill>
            <a:srgbClr val="92d050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transition spd="slow">
    <p:blinds dir="vert"/>
  </p:transition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6" name="Объект 3" descr=""/>
          <p:cNvPicPr/>
          <p:nvPr/>
        </p:nvPicPr>
        <p:blipFill>
          <a:blip r:embed="rId1"/>
          <a:stretch/>
        </p:blipFill>
        <p:spPr>
          <a:xfrm>
            <a:off x="324000" y="333360"/>
            <a:ext cx="8569080" cy="6013080"/>
          </a:xfrm>
          <a:prstGeom prst="rect">
            <a:avLst/>
          </a:prstGeom>
          <a:ln w="0">
            <a:noFill/>
          </a:ln>
        </p:spPr>
      </p:pic>
    </p:spTree>
  </p:cSld>
  <p:transition spd="slow">
    <p:blinds dir="vert"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7" name="Объект 3" descr=""/>
          <p:cNvPicPr/>
          <p:nvPr/>
        </p:nvPicPr>
        <p:blipFill>
          <a:blip r:embed="rId1"/>
          <a:stretch/>
        </p:blipFill>
        <p:spPr>
          <a:xfrm>
            <a:off x="395280" y="1413000"/>
            <a:ext cx="4032000" cy="3018960"/>
          </a:xfrm>
          <a:prstGeom prst="rect">
            <a:avLst/>
          </a:prstGeom>
          <a:ln w="0">
            <a:noFill/>
          </a:ln>
        </p:spPr>
      </p:pic>
      <p:pic>
        <p:nvPicPr>
          <p:cNvPr id="88" name="Рисунок 4" descr=""/>
          <p:cNvPicPr/>
          <p:nvPr/>
        </p:nvPicPr>
        <p:blipFill>
          <a:blip r:embed="rId2"/>
          <a:stretch/>
        </p:blipFill>
        <p:spPr>
          <a:xfrm>
            <a:off x="4500720" y="1413000"/>
            <a:ext cx="4150800" cy="3018960"/>
          </a:xfrm>
          <a:prstGeom prst="rect">
            <a:avLst/>
          </a:prstGeom>
          <a:ln w="0">
            <a:noFill/>
          </a:ln>
        </p:spPr>
      </p:pic>
    </p:spTree>
  </p:cSld>
  <p:transition spd="slow">
    <p:blinds dir="vert"/>
  </p:transition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611280" y="981000"/>
            <a:ext cx="8229240" cy="5241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0" name="Рисунок 1" descr=""/>
          <p:cNvPicPr/>
          <p:nvPr/>
        </p:nvPicPr>
        <p:blipFill>
          <a:blip r:embed="rId1"/>
          <a:stretch/>
        </p:blipFill>
        <p:spPr>
          <a:xfrm>
            <a:off x="539640" y="404640"/>
            <a:ext cx="8064000" cy="5881320"/>
          </a:xfrm>
          <a:prstGeom prst="rect">
            <a:avLst/>
          </a:prstGeom>
          <a:ln w="0">
            <a:noFill/>
          </a:ln>
        </p:spPr>
      </p:pic>
    </p:spTree>
  </p:cSld>
  <p:transition spd="slow">
    <p:blinds dir="vert"/>
  </p:transition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457200" y="274680"/>
            <a:ext cx="8229240" cy="921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4400" spc="-1" strike="noStrike">
                <a:solidFill>
                  <a:srgbClr val="ffff00"/>
                </a:solidFill>
                <a:latin typeface="Times New Roman"/>
              </a:rPr>
              <a:t>стр. 78, упр. 2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TextShape 2"/>
          <p:cNvSpPr txBox="1"/>
          <p:nvPr/>
        </p:nvSpPr>
        <p:spPr>
          <a:xfrm>
            <a:off x="457200" y="1268280"/>
            <a:ext cx="8229240" cy="485748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>
              <a:lnSpc>
                <a:spcPct val="100000"/>
              </a:lnSpc>
              <a:spcBef>
                <a:spcPts val="1440"/>
              </a:spcBef>
              <a:tabLst>
                <a:tab algn="l" pos="0"/>
              </a:tabLst>
            </a:pPr>
            <a:r>
              <a:rPr b="1" i="1" lang="ru-RU" sz="7200" spc="-1" strike="noStrike">
                <a:solidFill>
                  <a:srgbClr val="ffffff"/>
                </a:solidFill>
                <a:latin typeface="Times New Roman"/>
              </a:rPr>
              <a:t>рой – рои </a:t>
            </a:r>
            <a:endParaRPr b="0" lang="ru-RU" sz="7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1440"/>
              </a:spcBef>
              <a:tabLst>
                <a:tab algn="l" pos="0"/>
              </a:tabLst>
            </a:pPr>
            <a:r>
              <a:rPr b="1" i="1" lang="ru-RU" sz="7200" spc="-1" strike="noStrike">
                <a:solidFill>
                  <a:srgbClr val="ffffff"/>
                </a:solidFill>
                <a:latin typeface="Times New Roman"/>
              </a:rPr>
              <a:t>попугай – попугаи  </a:t>
            </a:r>
            <a:endParaRPr b="0" lang="ru-RU" sz="7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endParaRPr b="0" lang="ru-RU" sz="7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transition spd="slow">
    <p:blinds dir="vert"/>
  </p:transition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457200" y="274680"/>
            <a:ext cx="8229240" cy="921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4400" spc="-1" strike="noStrike">
                <a:solidFill>
                  <a:srgbClr val="ffff00"/>
                </a:solidFill>
                <a:latin typeface="Times New Roman"/>
              </a:rPr>
              <a:t>стр. 78, упр. 2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457200" y="1268280"/>
            <a:ext cx="8229240" cy="485748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>
              <a:lnSpc>
                <a:spcPct val="100000"/>
              </a:lnSpc>
              <a:spcBef>
                <a:spcPts val="1440"/>
              </a:spcBef>
              <a:tabLst>
                <a:tab algn="l" pos="0"/>
              </a:tabLst>
            </a:pPr>
            <a:r>
              <a:rPr b="1" i="1" lang="ru-RU" sz="7200" spc="-1" strike="noStrike">
                <a:solidFill>
                  <a:srgbClr val="ffffff"/>
                </a:solidFill>
                <a:latin typeface="Times New Roman"/>
              </a:rPr>
              <a:t>р</a:t>
            </a:r>
            <a:r>
              <a:rPr b="1" i="1" lang="ru-RU" sz="7200" spc="-1" strike="noStrike">
                <a:solidFill>
                  <a:srgbClr val="ff0000"/>
                </a:solidFill>
                <a:latin typeface="Times New Roman"/>
              </a:rPr>
              <a:t>о</a:t>
            </a:r>
            <a:r>
              <a:rPr b="1" i="1" lang="ru-RU" sz="7200" spc="-1" strike="noStrike">
                <a:solidFill>
                  <a:srgbClr val="ffffff"/>
                </a:solidFill>
                <a:latin typeface="Times New Roman"/>
              </a:rPr>
              <a:t>й – р</a:t>
            </a:r>
            <a:r>
              <a:rPr b="1" i="1" lang="ru-RU" sz="7200" spc="-1" strike="noStrike">
                <a:solidFill>
                  <a:srgbClr val="ff0000"/>
                </a:solidFill>
                <a:latin typeface="Times New Roman"/>
              </a:rPr>
              <a:t>ои</a:t>
            </a:r>
            <a:r>
              <a:rPr b="1" i="1" lang="ru-RU" sz="7200" spc="-1" strike="noStrike">
                <a:solidFill>
                  <a:srgbClr val="ffffff"/>
                </a:solidFill>
                <a:latin typeface="Times New Roman"/>
              </a:rPr>
              <a:t> </a:t>
            </a:r>
            <a:endParaRPr b="0" lang="ru-RU" sz="7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1440"/>
              </a:spcBef>
              <a:tabLst>
                <a:tab algn="l" pos="0"/>
              </a:tabLst>
            </a:pPr>
            <a:r>
              <a:rPr b="1" i="1" lang="ru-RU" sz="7200" spc="-1" strike="noStrike">
                <a:solidFill>
                  <a:srgbClr val="ffffff"/>
                </a:solidFill>
                <a:latin typeface="Times New Roman"/>
              </a:rPr>
              <a:t>п</a:t>
            </a:r>
            <a:r>
              <a:rPr b="1" i="1" lang="ru-RU" sz="7200" spc="-1" strike="noStrike">
                <a:solidFill>
                  <a:srgbClr val="ff0000"/>
                </a:solidFill>
                <a:latin typeface="Times New Roman"/>
              </a:rPr>
              <a:t>о</a:t>
            </a:r>
            <a:r>
              <a:rPr b="1" i="1" lang="ru-RU" sz="7200" spc="-1" strike="noStrike">
                <a:solidFill>
                  <a:srgbClr val="ffffff"/>
                </a:solidFill>
                <a:latin typeface="Times New Roman"/>
              </a:rPr>
              <a:t>п</a:t>
            </a:r>
            <a:r>
              <a:rPr b="1" i="1" lang="ru-RU" sz="7200" spc="-1" strike="noStrike">
                <a:solidFill>
                  <a:srgbClr val="ff0000"/>
                </a:solidFill>
                <a:latin typeface="Times New Roman"/>
              </a:rPr>
              <a:t>у</a:t>
            </a:r>
            <a:r>
              <a:rPr b="1" i="1" lang="ru-RU" sz="7200" spc="-1" strike="noStrike">
                <a:solidFill>
                  <a:srgbClr val="ffffff"/>
                </a:solidFill>
                <a:latin typeface="Times New Roman"/>
              </a:rPr>
              <a:t>г</a:t>
            </a:r>
            <a:r>
              <a:rPr b="1" i="1" lang="ru-RU" sz="7200" spc="-1" strike="noStrike">
                <a:solidFill>
                  <a:srgbClr val="ff0000"/>
                </a:solidFill>
                <a:latin typeface="Times New Roman"/>
              </a:rPr>
              <a:t>а</a:t>
            </a:r>
            <a:r>
              <a:rPr b="1" i="1" lang="ru-RU" sz="7200" spc="-1" strike="noStrike">
                <a:solidFill>
                  <a:srgbClr val="ffffff"/>
                </a:solidFill>
                <a:latin typeface="Times New Roman"/>
              </a:rPr>
              <a:t>й – п</a:t>
            </a:r>
            <a:r>
              <a:rPr b="1" i="1" lang="ru-RU" sz="7200" spc="-1" strike="noStrike">
                <a:solidFill>
                  <a:srgbClr val="ff0000"/>
                </a:solidFill>
                <a:latin typeface="Times New Roman"/>
              </a:rPr>
              <a:t>о</a:t>
            </a:r>
            <a:r>
              <a:rPr b="1" i="1" lang="ru-RU" sz="7200" spc="-1" strike="noStrike">
                <a:solidFill>
                  <a:srgbClr val="ffffff"/>
                </a:solidFill>
                <a:latin typeface="Times New Roman"/>
              </a:rPr>
              <a:t>п</a:t>
            </a:r>
            <a:r>
              <a:rPr b="1" i="1" lang="ru-RU" sz="7200" spc="-1" strike="noStrike">
                <a:solidFill>
                  <a:srgbClr val="ff0000"/>
                </a:solidFill>
                <a:latin typeface="Times New Roman"/>
              </a:rPr>
              <a:t>у</a:t>
            </a:r>
            <a:r>
              <a:rPr b="1" i="1" lang="ru-RU" sz="7200" spc="-1" strike="noStrike">
                <a:solidFill>
                  <a:srgbClr val="ffffff"/>
                </a:solidFill>
                <a:latin typeface="Times New Roman"/>
              </a:rPr>
              <a:t>г</a:t>
            </a:r>
            <a:r>
              <a:rPr b="1" i="1" lang="ru-RU" sz="7200" spc="-1" strike="noStrike">
                <a:solidFill>
                  <a:srgbClr val="ff0000"/>
                </a:solidFill>
                <a:latin typeface="Times New Roman"/>
              </a:rPr>
              <a:t>аи</a:t>
            </a:r>
            <a:r>
              <a:rPr b="1" i="1" lang="ru-RU" sz="7200" spc="-1" strike="noStrike">
                <a:solidFill>
                  <a:srgbClr val="ffffff"/>
                </a:solidFill>
                <a:latin typeface="Times New Roman"/>
              </a:rPr>
              <a:t>  </a:t>
            </a:r>
            <a:endParaRPr b="0" lang="ru-RU" sz="7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endParaRPr b="0" lang="ru-RU" sz="7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transition spd="slow">
    <p:blinds dir="vert"/>
  </p:transition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4400" spc="-1" strike="noStrike">
                <a:solidFill>
                  <a:srgbClr val="ffff00"/>
                </a:solidFill>
                <a:latin typeface="Times New Roman"/>
              </a:rPr>
              <a:t>Пословицы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TextShape 2"/>
          <p:cNvSpPr txBox="1"/>
          <p:nvPr/>
        </p:nvSpPr>
        <p:spPr>
          <a:xfrm>
            <a:off x="250920" y="1197000"/>
            <a:ext cx="8642160" cy="492876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879"/>
              </a:spcBef>
              <a:buClr>
                <a:srgbClr val="ffffff"/>
              </a:buClr>
              <a:buFont typeface="Arial"/>
              <a:buChar char="•"/>
            </a:pPr>
            <a:r>
              <a:rPr b="1" i="1" lang="ru-RU" sz="4400" spc="-1" strike="noStrike">
                <a:solidFill>
                  <a:srgbClr val="ffffff"/>
                </a:solidFill>
                <a:latin typeface="Times New Roman"/>
              </a:rPr>
              <a:t>Не желай другому того, чего себе не желаешь.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879"/>
              </a:spcBef>
              <a:buClr>
                <a:srgbClr val="ffffff"/>
              </a:buClr>
              <a:buFont typeface="Arial"/>
              <a:buChar char="•"/>
            </a:pPr>
            <a:r>
              <a:rPr b="1" i="1" lang="ru-RU" sz="4400" spc="-1" strike="noStrike">
                <a:solidFill>
                  <a:srgbClr val="ffffff"/>
                </a:solidFill>
                <a:latin typeface="Times New Roman"/>
              </a:rPr>
              <a:t>Знайка по дороге бежит, а незнайка на печи лежит.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879"/>
              </a:spcBef>
              <a:buClr>
                <a:srgbClr val="ffffff"/>
              </a:buClr>
              <a:buFont typeface="Arial"/>
              <a:buChar char="•"/>
            </a:pPr>
            <a:r>
              <a:rPr b="1" i="1" lang="ru-RU" sz="4400" spc="-1" strike="noStrike">
                <a:solidFill>
                  <a:srgbClr val="ffffff"/>
                </a:solidFill>
                <a:latin typeface="Times New Roman"/>
              </a:rPr>
              <a:t>Не плюй в колодец – пригодится воды напиться. 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transition spd="slow">
    <p:blinds dir="vert"/>
  </p:transition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4400" spc="-1" strike="noStrike">
                <a:solidFill>
                  <a:srgbClr val="ffffff"/>
                </a:solidFill>
                <a:latin typeface="Times New Roman"/>
              </a:rPr>
              <a:t>Кто там?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8" name="стук в дверь.mp3" descr=""/>
          <p:cNvPicPr/>
          <p:nvPr/>
        </p:nvPicPr>
        <p:blipFill>
          <a:blip r:embed="rId1"/>
          <a:stretch/>
        </p:blipFill>
        <p:spPr>
          <a:xfrm>
            <a:off x="8459640" y="6165720"/>
            <a:ext cx="609120" cy="609120"/>
          </a:xfrm>
          <a:prstGeom prst="rect">
            <a:avLst/>
          </a:prstGeom>
          <a:ln w="0">
            <a:noFill/>
          </a:ln>
        </p:spPr>
      </p:pic>
      <p:sp>
        <p:nvSpPr>
          <p:cNvPr id="99" name="CustomShape 2"/>
          <p:cNvSpPr/>
          <p:nvPr/>
        </p:nvSpPr>
        <p:spPr>
          <a:xfrm>
            <a:off x="1979640" y="5877000"/>
            <a:ext cx="5549400" cy="431280"/>
          </a:xfrm>
          <a:prstGeom prst="actionButtonMovie">
            <a:avLst/>
          </a:prstGeom>
          <a:solidFill>
            <a:srgbClr val="92d050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00" name="Рисунок 3" descr=""/>
          <p:cNvPicPr/>
          <p:nvPr/>
        </p:nvPicPr>
        <p:blipFill>
          <a:blip r:embed="rId2"/>
          <a:stretch/>
        </p:blipFill>
        <p:spPr>
          <a:xfrm>
            <a:off x="2411280" y="1052640"/>
            <a:ext cx="4463640" cy="4695480"/>
          </a:xfrm>
          <a:prstGeom prst="rect">
            <a:avLst/>
          </a:prstGeom>
          <a:ln w="0">
            <a:noFill/>
          </a:ln>
        </p:spPr>
      </p:pic>
    </p:spTree>
  </p:cSld>
  <p:transition spd="slow">
    <p:blinds dir="vert"/>
  </p:transition>
  <p:timing>
    <p:tnLst>
      <p:par>
        <p:cTn id="31" dur="indefinite" restart="never" nodeType="tmRoot">
          <p:childTnLst>
            <p:seq>
              <p:cTn id="32" restart="whenNotActive" nodeType="interactiveSeq" fill="hold">
                <p:stCondLst>
                  <p:cond delay="0" evt="onClick">
                    <p:tgtEl>
                      <p:spTgt spid="98"/>
                    </p:tgtEl>
                  </p:cond>
                </p:stCondLst>
                <p:childTnLst>
                  <p:par>
                    <p:cTn id="33" nodeType="clickEffect" fill="hold">
                      <p:stCondLst>
                        <p:cond delay="0" evt="onClick">
                          <p:tgtEl>
                            <p:spTgt spid="98"/>
                          </p:tgtEl>
                        </p:cond>
                      </p:stCondLst>
                      <p:childTnLst>
                        <p:par>
                          <p:cTn id="34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mediacall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36" dur="7984" fill="hold"/>
                                        <p:tgtEl>
                                          <p:spTgt spid="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4400" spc="-1" strike="noStrike">
                <a:solidFill>
                  <a:srgbClr val="ffff00"/>
                </a:solidFill>
                <a:latin typeface="Times New Roman"/>
              </a:rPr>
              <a:t>Работа в парах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457200" y="1600200"/>
            <a:ext cx="6202080" cy="452556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879"/>
              </a:spcBef>
              <a:buClr>
                <a:srgbClr val="ffffff"/>
              </a:buClr>
              <a:buFont typeface="Arial"/>
              <a:buChar char="•"/>
            </a:pPr>
            <a:r>
              <a:rPr b="1" i="1" lang="ru-RU" sz="4400" spc="-1" strike="noStrike">
                <a:solidFill>
                  <a:srgbClr val="ffffff"/>
                </a:solidFill>
                <a:latin typeface="Times New Roman"/>
              </a:rPr>
              <a:t>Лить – ле</a:t>
            </a:r>
            <a:r>
              <a:rPr b="1" i="1" lang="ru-RU" sz="4400" spc="-1" strike="noStrike">
                <a:solidFill>
                  <a:srgbClr val="e46c0a"/>
                </a:solidFill>
                <a:latin typeface="Times New Roman"/>
              </a:rPr>
              <a:t>й</a:t>
            </a:r>
            <a:r>
              <a:rPr b="1" i="1" lang="ru-RU" sz="4400" spc="-1" strike="noStrike">
                <a:solidFill>
                  <a:srgbClr val="ffffff"/>
                </a:solidFill>
                <a:latin typeface="Times New Roman"/>
              </a:rPr>
              <a:t>ка 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879"/>
              </a:spcBef>
              <a:buClr>
                <a:srgbClr val="ffffff"/>
              </a:buClr>
              <a:buFont typeface="Arial"/>
              <a:buChar char="•"/>
            </a:pPr>
            <a:r>
              <a:rPr b="1" i="1" lang="ru-RU" sz="4400" spc="-1" strike="noStrike">
                <a:solidFill>
                  <a:srgbClr val="ffffff"/>
                </a:solidFill>
                <a:latin typeface="Times New Roman"/>
              </a:rPr>
              <a:t>Строить – стро</a:t>
            </a:r>
            <a:r>
              <a:rPr b="1" i="1" lang="ru-RU" sz="4400" spc="-1" strike="noStrike">
                <a:solidFill>
                  <a:srgbClr val="e46c0a"/>
                </a:solidFill>
                <a:latin typeface="Times New Roman"/>
              </a:rPr>
              <a:t>й</a:t>
            </a:r>
            <a:r>
              <a:rPr b="1" i="1" lang="ru-RU" sz="4400" spc="-1" strike="noStrike">
                <a:solidFill>
                  <a:srgbClr val="ffffff"/>
                </a:solidFill>
                <a:latin typeface="Times New Roman"/>
              </a:rPr>
              <a:t>ка 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879"/>
              </a:spcBef>
              <a:buClr>
                <a:srgbClr val="ffffff"/>
              </a:buClr>
              <a:buFont typeface="Arial"/>
              <a:buChar char="•"/>
            </a:pPr>
            <a:r>
              <a:rPr b="1" i="1" lang="ru-RU" sz="4400" spc="-1" strike="noStrike">
                <a:solidFill>
                  <a:srgbClr val="ffffff"/>
                </a:solidFill>
                <a:latin typeface="Times New Roman"/>
              </a:rPr>
              <a:t>Мыть – 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879"/>
              </a:spcBef>
              <a:buClr>
                <a:srgbClr val="ffffff"/>
              </a:buClr>
              <a:buFont typeface="Arial"/>
              <a:buChar char="•"/>
            </a:pPr>
            <a:r>
              <a:rPr b="1" i="1" lang="ru-RU" sz="4400" spc="-1" strike="noStrike">
                <a:solidFill>
                  <a:srgbClr val="ffffff"/>
                </a:solidFill>
                <a:latin typeface="Times New Roman"/>
              </a:rPr>
              <a:t>Стая –  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879"/>
              </a:spcBef>
              <a:buClr>
                <a:srgbClr val="ffffff"/>
              </a:buClr>
              <a:buFont typeface="Arial"/>
              <a:buChar char="•"/>
            </a:pPr>
            <a:r>
              <a:rPr b="1" i="1" lang="ru-RU" sz="4400" spc="-1" strike="noStrike">
                <a:solidFill>
                  <a:srgbClr val="ffffff"/>
                </a:solidFill>
                <a:latin typeface="Times New Roman"/>
              </a:rPr>
              <a:t>Скамья – 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CustomShape 3"/>
          <p:cNvSpPr/>
          <p:nvPr/>
        </p:nvSpPr>
        <p:spPr>
          <a:xfrm>
            <a:off x="3219480" y="3230640"/>
            <a:ext cx="19285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i="1" lang="ru-RU" sz="4400" spc="-1" strike="noStrike">
                <a:solidFill>
                  <a:srgbClr val="ffffff"/>
                </a:solidFill>
                <a:latin typeface="Times New Roman"/>
              </a:rPr>
              <a:t>мо</a:t>
            </a:r>
            <a:r>
              <a:rPr b="1" i="1" lang="ru-RU" sz="4400" spc="-1" strike="noStrike">
                <a:solidFill>
                  <a:srgbClr val="e46c0a"/>
                </a:solidFill>
                <a:latin typeface="Times New Roman"/>
              </a:rPr>
              <a:t>й</a:t>
            </a:r>
            <a:r>
              <a:rPr b="1" i="1" lang="ru-RU" sz="4400" spc="-1" strike="noStrike">
                <a:solidFill>
                  <a:srgbClr val="ffffff"/>
                </a:solidFill>
                <a:latin typeface="Times New Roman"/>
              </a:rPr>
              <a:t>ка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04" name="CustomShape 4"/>
          <p:cNvSpPr/>
          <p:nvPr/>
        </p:nvSpPr>
        <p:spPr>
          <a:xfrm>
            <a:off x="3201840" y="4000680"/>
            <a:ext cx="32983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i="1" lang="ru-RU" sz="4400" spc="-1" strike="noStrike">
                <a:solidFill>
                  <a:srgbClr val="ffffff"/>
                </a:solidFill>
                <a:latin typeface="Times New Roman"/>
              </a:rPr>
              <a:t>ста</a:t>
            </a:r>
            <a:r>
              <a:rPr b="1" i="1" lang="ru-RU" sz="4400" spc="-1" strike="noStrike">
                <a:solidFill>
                  <a:srgbClr val="e46c0a"/>
                </a:solidFill>
                <a:latin typeface="Times New Roman"/>
              </a:rPr>
              <a:t>й</a:t>
            </a:r>
            <a:r>
              <a:rPr b="1" i="1" lang="ru-RU" sz="4400" spc="-1" strike="noStrike">
                <a:solidFill>
                  <a:srgbClr val="ffffff"/>
                </a:solidFill>
                <a:latin typeface="Times New Roman"/>
              </a:rPr>
              <a:t>ка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05" name="CustomShape 5"/>
          <p:cNvSpPr/>
          <p:nvPr/>
        </p:nvSpPr>
        <p:spPr>
          <a:xfrm>
            <a:off x="3384720" y="4780080"/>
            <a:ext cx="35269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i="1" lang="ru-RU" sz="4400" spc="-1" strike="noStrike">
                <a:solidFill>
                  <a:srgbClr val="ffffff"/>
                </a:solidFill>
                <a:latin typeface="Times New Roman"/>
              </a:rPr>
              <a:t>скаме</a:t>
            </a:r>
            <a:r>
              <a:rPr b="1" i="1" lang="ru-RU" sz="4400" spc="-1" strike="noStrike">
                <a:solidFill>
                  <a:srgbClr val="e46c0a"/>
                </a:solidFill>
                <a:latin typeface="Times New Roman"/>
              </a:rPr>
              <a:t>й</a:t>
            </a:r>
            <a:r>
              <a:rPr b="1" i="1" lang="ru-RU" sz="4400" spc="-1" strike="noStrike">
                <a:solidFill>
                  <a:srgbClr val="ffffff"/>
                </a:solidFill>
                <a:latin typeface="Times New Roman"/>
              </a:rPr>
              <a:t>ка</a:t>
            </a:r>
            <a:endParaRPr b="0" lang="ru-RU" sz="4400" spc="-1" strike="noStrike">
              <a:latin typeface="Arial"/>
            </a:endParaRPr>
          </a:p>
        </p:txBody>
      </p:sp>
    </p:spTree>
  </p:cSld>
  <p:transition spd="slow">
    <p:blinds dir="vert"/>
  </p:transition>
  <p:timing>
    <p:tnLst>
      <p:par>
        <p:cTn id="37" dur="indefinite" restart="never" nodeType="tmRoot">
          <p:childTnLst>
            <p:seq>
              <p:cTn id="38" dur="indefinite" nodeType="mainSeq">
                <p:childTnLst>
                  <p:par>
                    <p:cTn id="39" nodeType="clickEffect" fill="hold">
                      <p:stCondLst>
                        <p:cond delay="indefinite"/>
                      </p:stCondLst>
                      <p:childTnLst>
                        <p:par>
                          <p:cTn id="40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500" fill="hold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nodeType="clickEffect" fill="hold">
                      <p:stCondLst>
                        <p:cond delay="indefinite"/>
                      </p:stCondLst>
                      <p:childTnLst>
                        <p:par>
                          <p:cTn id="46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9" dur="500" fill="hold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500" fill="hold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nodeType="clickEffect" fill="hold">
                      <p:stCondLst>
                        <p:cond delay="indefinite"/>
                      </p:stCondLst>
                      <p:childTnLst>
                        <p:par>
                          <p:cTn id="52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5" dur="500" fill="hold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6" dur="500" fill="hold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457200" y="274680"/>
            <a:ext cx="8229240" cy="417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TextShape 2"/>
          <p:cNvSpPr txBox="1"/>
          <p:nvPr/>
        </p:nvSpPr>
        <p:spPr>
          <a:xfrm>
            <a:off x="1042920" y="907920"/>
            <a:ext cx="7643520" cy="52178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>
              <a:lnSpc>
                <a:spcPct val="100000"/>
              </a:lnSpc>
              <a:spcBef>
                <a:spcPts val="1080"/>
              </a:spcBef>
              <a:tabLst>
                <a:tab algn="l" pos="0"/>
              </a:tabLst>
            </a:pPr>
            <a:r>
              <a:rPr b="1" i="1" lang="ru-RU" sz="5400" spc="-1" strike="noStrike">
                <a:solidFill>
                  <a:srgbClr val="ffffff"/>
                </a:solidFill>
                <a:latin typeface="Times New Roman"/>
              </a:rPr>
              <a:t>ле</a:t>
            </a:r>
            <a:r>
              <a:rPr b="1" i="1" lang="ru-RU" sz="5400" spc="-1" strike="noStrike">
                <a:solidFill>
                  <a:srgbClr val="e46c0a"/>
                </a:solidFill>
                <a:latin typeface="Times New Roman"/>
              </a:rPr>
              <a:t>й</a:t>
            </a:r>
            <a:r>
              <a:rPr b="1" i="1" lang="ru-RU" sz="5400" spc="-1" strike="noStrike">
                <a:solidFill>
                  <a:srgbClr val="ffffff"/>
                </a:solidFill>
                <a:latin typeface="Times New Roman"/>
              </a:rPr>
              <a:t>ка</a:t>
            </a:r>
            <a:endParaRPr b="0" lang="ru-RU" sz="5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1080"/>
              </a:spcBef>
              <a:tabLst>
                <a:tab algn="l" pos="0"/>
              </a:tabLst>
            </a:pPr>
            <a:r>
              <a:rPr b="1" i="1" lang="ru-RU" sz="5400" spc="-1" strike="noStrike">
                <a:solidFill>
                  <a:srgbClr val="ffffff"/>
                </a:solidFill>
                <a:latin typeface="Times New Roman"/>
              </a:rPr>
              <a:t>стро</a:t>
            </a:r>
            <a:r>
              <a:rPr b="1" i="1" lang="ru-RU" sz="5400" spc="-1" strike="noStrike">
                <a:solidFill>
                  <a:srgbClr val="e46c0a"/>
                </a:solidFill>
                <a:latin typeface="Times New Roman"/>
              </a:rPr>
              <a:t>й</a:t>
            </a:r>
            <a:r>
              <a:rPr b="1" i="1" lang="ru-RU" sz="5400" spc="-1" strike="noStrike">
                <a:solidFill>
                  <a:srgbClr val="ffffff"/>
                </a:solidFill>
                <a:latin typeface="Times New Roman"/>
              </a:rPr>
              <a:t>ка</a:t>
            </a:r>
            <a:endParaRPr b="0" lang="ru-RU" sz="5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1080"/>
              </a:spcBef>
              <a:tabLst>
                <a:tab algn="l" pos="0"/>
              </a:tabLst>
            </a:pPr>
            <a:r>
              <a:rPr b="1" i="1" lang="ru-RU" sz="5400" spc="-1" strike="noStrike">
                <a:solidFill>
                  <a:srgbClr val="ffffff"/>
                </a:solidFill>
                <a:latin typeface="Times New Roman"/>
              </a:rPr>
              <a:t>мо</a:t>
            </a:r>
            <a:r>
              <a:rPr b="1" i="1" lang="ru-RU" sz="5400" spc="-1" strike="noStrike">
                <a:solidFill>
                  <a:srgbClr val="e46c0a"/>
                </a:solidFill>
                <a:latin typeface="Times New Roman"/>
              </a:rPr>
              <a:t>й</a:t>
            </a:r>
            <a:r>
              <a:rPr b="1" i="1" lang="ru-RU" sz="5400" spc="-1" strike="noStrike">
                <a:solidFill>
                  <a:srgbClr val="ffffff"/>
                </a:solidFill>
                <a:latin typeface="Times New Roman"/>
              </a:rPr>
              <a:t>ка</a:t>
            </a:r>
            <a:endParaRPr b="0" lang="ru-RU" sz="5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1080"/>
              </a:spcBef>
              <a:tabLst>
                <a:tab algn="l" pos="0"/>
              </a:tabLst>
            </a:pPr>
            <a:r>
              <a:rPr b="1" i="1" lang="ru-RU" sz="5400" spc="-1" strike="noStrike">
                <a:solidFill>
                  <a:srgbClr val="ffffff"/>
                </a:solidFill>
                <a:latin typeface="Times New Roman"/>
              </a:rPr>
              <a:t>ста</a:t>
            </a:r>
            <a:r>
              <a:rPr b="1" i="1" lang="ru-RU" sz="5400" spc="-1" strike="noStrike">
                <a:solidFill>
                  <a:srgbClr val="e46c0a"/>
                </a:solidFill>
                <a:latin typeface="Times New Roman"/>
              </a:rPr>
              <a:t>й</a:t>
            </a:r>
            <a:r>
              <a:rPr b="1" i="1" lang="ru-RU" sz="5400" spc="-1" strike="noStrike">
                <a:solidFill>
                  <a:srgbClr val="ffffff"/>
                </a:solidFill>
                <a:latin typeface="Times New Roman"/>
              </a:rPr>
              <a:t>ка</a:t>
            </a:r>
            <a:endParaRPr b="0" lang="ru-RU" sz="5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1080"/>
              </a:spcBef>
              <a:tabLst>
                <a:tab algn="l" pos="0"/>
              </a:tabLst>
            </a:pPr>
            <a:r>
              <a:rPr b="1" i="1" lang="ru-RU" sz="5400" spc="-1" strike="noStrike">
                <a:solidFill>
                  <a:srgbClr val="ffffff"/>
                </a:solidFill>
                <a:latin typeface="Times New Roman"/>
              </a:rPr>
              <a:t>скаме</a:t>
            </a:r>
            <a:r>
              <a:rPr b="1" i="1" lang="ru-RU" sz="5400" spc="-1" strike="noStrike">
                <a:solidFill>
                  <a:srgbClr val="e46c0a"/>
                </a:solidFill>
                <a:latin typeface="Times New Roman"/>
              </a:rPr>
              <a:t>й</a:t>
            </a:r>
            <a:r>
              <a:rPr b="1" i="1" lang="ru-RU" sz="5400" spc="-1" strike="noStrike">
                <a:solidFill>
                  <a:srgbClr val="ffffff"/>
                </a:solidFill>
                <a:latin typeface="Times New Roman"/>
              </a:rPr>
              <a:t>ка</a:t>
            </a:r>
            <a:endParaRPr b="0" lang="ru-RU" sz="5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endParaRPr b="0" lang="ru-RU" sz="5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transition spd="slow">
    <p:blinds dir="vert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</TotalTime>
  <Application>LibreOffice/7.0.4.2$Windows_X86_64 LibreOffice_project/dcf040e67528d9187c66b2379df5ea4407429775</Application>
  <AppVersion>15.0000</AppVersion>
  <Words>138</Words>
  <Paragraphs>48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2011-07-01T18:27:45Z</dcterms:created>
  <dc:creator>ViTark</dc:creator>
  <dc:description/>
  <dc:language>ru-RU</dc:language>
  <cp:lastModifiedBy/>
  <dcterms:modified xsi:type="dcterms:W3CDTF">2022-11-15T05:53:31Z</dcterms:modified>
  <cp:revision>28</cp:revision>
  <dc:subject/>
  <dc:title>Заголовок слайда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PresentationFormat">
    <vt:lpwstr>Экран (4:3)</vt:lpwstr>
  </property>
  <property fmtid="{D5CDD505-2E9C-101B-9397-08002B2CF9AE}" pid="4" name="Slides">
    <vt:i4>17</vt:i4>
  </property>
</Properties>
</file>