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12192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1058" hidden="0"/>
          <p:cNvSpPr>
            <a:spLocks noChangeArrowheads="1" noGrp="1"/>
          </p:cNvSpPr>
          <p:nvPr isPhoto="0" userDrawn="1"/>
        </p:nvSpPr>
        <p:spPr bwMode="auto">
          <a:xfrm>
            <a:off x="8220990" y="1"/>
            <a:ext cx="3971006" cy="685746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3874" y="0"/>
                </a:moveTo>
                <a:lnTo>
                  <a:pt x="3874" y="19794"/>
                </a:lnTo>
                <a:lnTo>
                  <a:pt x="3874" y="19794"/>
                </a:lnTo>
                <a:cubicBezTo>
                  <a:pt x="3874" y="19794"/>
                  <a:pt x="3932" y="19794"/>
                  <a:pt x="3932" y="19794"/>
                </a:cubicBezTo>
                <a:lnTo>
                  <a:pt x="3932" y="19794"/>
                </a:lnTo>
                <a:cubicBezTo>
                  <a:pt x="1759" y="19794"/>
                  <a:pt x="0" y="20605"/>
                  <a:pt x="0" y="21600"/>
                </a:cubicBezTo>
                <a:lnTo>
                  <a:pt x="0" y="21600"/>
                </a:lnTo>
                <a:cubicBezTo>
                  <a:pt x="0" y="22594"/>
                  <a:pt x="1759" y="23405"/>
                  <a:pt x="3932" y="23405"/>
                </a:cubicBezTo>
                <a:lnTo>
                  <a:pt x="3932" y="23405"/>
                </a:lnTo>
                <a:cubicBezTo>
                  <a:pt x="3932" y="23405"/>
                  <a:pt x="3874" y="23405"/>
                  <a:pt x="3874" y="23405"/>
                </a:cubicBezTo>
                <a:lnTo>
                  <a:pt x="3874" y="43200"/>
                </a:lnTo>
                <a:lnTo>
                  <a:pt x="43200" y="43200"/>
                </a:lnTo>
                <a:lnTo>
                  <a:pt x="43200" y="0"/>
                </a:lnTo>
                <a:lnTo>
                  <a:pt x="3874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" name="Shape 1102" hidden="0"/>
          <p:cNvSpPr>
            <a:spLocks noChangeArrowheads="1" noGrp="1"/>
          </p:cNvSpPr>
          <p:nvPr isPhoto="0" userDrawn="1"/>
        </p:nvSpPr>
        <p:spPr bwMode="auto">
          <a:xfrm>
            <a:off x="8400255" y="3356809"/>
            <a:ext cx="190499" cy="145245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0"/>
                </a:moveTo>
                <a:lnTo>
                  <a:pt x="43200" y="43200"/>
                </a:lnTo>
                <a:lnTo>
                  <a:pt x="0" y="21623"/>
                </a:lnTo>
                <a:lnTo>
                  <a:pt x="43200" y="0"/>
                </a:lnTo>
              </a:path>
            </a:pathLst>
          </a:custGeom>
          <a:solidFill>
            <a:srgbClr val="FFFFFF"/>
          </a:solidFill>
          <a:ln w="9524" cap="rnd">
            <a:solidFill>
              <a:srgbClr val="000000"/>
            </a:solidFill>
            <a:bevel/>
            <a:headEnd/>
            <a:tailEnd/>
          </a:ln>
        </p:spPr>
      </p:sp>
      <p:sp>
        <p:nvSpPr>
          <p:cNvPr id="6" name="Text Placeholder 4" hidden="0"/>
          <p:cNvSpPr>
            <a:spLocks noGrp="1"/>
          </p:cNvSpPr>
          <p:nvPr isPhoto="0" userDrawn="0">
            <p:ph type="subTitle" idx="1" hasCustomPrompt="1"/>
          </p:nvPr>
        </p:nvSpPr>
        <p:spPr bwMode="auto">
          <a:xfrm>
            <a:off x="8881393" y="2597939"/>
            <a:ext cx="2974883" cy="1661581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171450" indent="-171450" algn="l">
              <a:buFont typeface="Arial"/>
              <a:buChar char="•"/>
              <a:defRPr sz="20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7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3395" y="2569090"/>
            <a:ext cx="7383251" cy="165402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8" name="Дата 10" hidden="0"/>
          <p:cNvSpPr>
            <a:spLocks noGrp="1"/>
          </p:cNvSpPr>
          <p:nvPr isPhoto="0" userDrawn="0">
            <p:ph type="dt" sz="half" idx="15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11" hidden="0"/>
          <p:cNvSpPr>
            <a:spLocks noGrp="1"/>
          </p:cNvSpPr>
          <p:nvPr isPhoto="0" userDrawn="0">
            <p:ph type="ftr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12" hidden="0"/>
          <p:cNvSpPr>
            <a:spLocks noGrp="1"/>
          </p:cNvSpPr>
          <p:nvPr isPhoto="0" userDrawn="0">
            <p:ph type="sldNum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839199" y="274642"/>
            <a:ext cx="2743200" cy="5835649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609599" y="274642"/>
            <a:ext cx="8026399" cy="5835649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963083" y="4406904"/>
            <a:ext cx="10363199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963083" y="2906717"/>
            <a:ext cx="10363199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15413" y="1595438"/>
            <a:ext cx="5178986" cy="45148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97599" y="1595438"/>
            <a:ext cx="5178986" cy="45148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  <p:sp>
        <p:nvSpPr>
          <p:cNvPr id="9" name="Заголовок 7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15413" y="1535113"/>
            <a:ext cx="5181103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15413" y="2174874"/>
            <a:ext cx="518110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93377" y="1535113"/>
            <a:ext cx="5183210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Объект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93377" y="2174874"/>
            <a:ext cx="518321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8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  <p:sp>
        <p:nvSpPr>
          <p:cNvPr id="11" name="Заголовок 9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610" y="273054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766732" y="273050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0961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15413" y="4800603"/>
            <a:ext cx="1056117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Рисунок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815413" y="612778"/>
            <a:ext cx="10561173" cy="41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15413" y="5367337"/>
            <a:ext cx="1056117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1100" hidden="0"/>
          <p:cNvSpPr>
            <a:spLocks noChangeArrowheads="1" noGrp="1"/>
          </p:cNvSpPr>
          <p:nvPr isPhoto="0" userDrawn="1"/>
        </p:nvSpPr>
        <p:spPr bwMode="auto">
          <a:xfrm>
            <a:off x="3669" y="270"/>
            <a:ext cx="12184661" cy="6857460"/>
          </a:xfrm>
          <a:custGeom>
            <a:avLst/>
            <a:gdLst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1239 w 43199"/>
              <a:gd name="connsiteY2" fmla="*/ 21600 h 43200"/>
              <a:gd name="connsiteX3" fmla="*/ 43199 w 43199"/>
              <a:gd name="connsiteY3" fmla="*/ 19794 h 43200"/>
              <a:gd name="connsiteX4" fmla="*/ 43199 w 43199"/>
              <a:gd name="connsiteY4" fmla="*/ 19794 h 43200"/>
              <a:gd name="connsiteX5" fmla="*/ 43174 w 43199"/>
              <a:gd name="connsiteY5" fmla="*/ 19794 h 43200"/>
              <a:gd name="connsiteX6" fmla="*/ 43174 w 43199"/>
              <a:gd name="connsiteY6" fmla="*/ 0 h 43200"/>
              <a:gd name="connsiteX7" fmla="*/ 0 w 43199"/>
              <a:gd name="connsiteY7" fmla="*/ 0 h 43200"/>
              <a:gd name="connsiteX8" fmla="*/ 0 w 43199"/>
              <a:gd name="connsiteY8" fmla="*/ 43200 h 43200"/>
              <a:gd name="connsiteX9" fmla="*/ 43174 w 43199"/>
              <a:gd name="connsiteY9" fmla="*/ 43200 h 43200"/>
              <a:gd name="connsiteX10" fmla="*/ 43174 w 43199"/>
              <a:gd name="connsiteY10" fmla="*/ 23405 h 43200"/>
              <a:gd name="connsiteX11" fmla="*/ 43174 w 43199"/>
              <a:gd name="connsiteY11" fmla="*/ 23405 h 43200"/>
              <a:gd name="connsiteX12" fmla="*/ 43199 w 43199"/>
              <a:gd name="connsiteY12" fmla="*/ 23405 h 43200"/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11" fmla="*/ 43199 w 43199"/>
              <a:gd name="connsiteY11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9" fmla="*/ 43174 w 43199"/>
              <a:gd name="connsiteY9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74 w 43199"/>
              <a:gd name="connsiteY3" fmla="*/ 0 h 43200"/>
              <a:gd name="connsiteX4" fmla="*/ 0 w 43199"/>
              <a:gd name="connsiteY4" fmla="*/ 0 h 43200"/>
              <a:gd name="connsiteX5" fmla="*/ 0 w 43199"/>
              <a:gd name="connsiteY5" fmla="*/ 43200 h 43200"/>
              <a:gd name="connsiteX6" fmla="*/ 43174 w 43199"/>
              <a:gd name="connsiteY6" fmla="*/ 43200 h 43200"/>
              <a:gd name="connsiteX0" fmla="*/ 43174 w 46380"/>
              <a:gd name="connsiteY0" fmla="*/ 43200 h 43200"/>
              <a:gd name="connsiteX1" fmla="*/ 43199 w 46380"/>
              <a:gd name="connsiteY1" fmla="*/ 19794 h 43200"/>
              <a:gd name="connsiteX2" fmla="*/ 43174 w 46380"/>
              <a:gd name="connsiteY2" fmla="*/ 0 h 43200"/>
              <a:gd name="connsiteX3" fmla="*/ 0 w 46380"/>
              <a:gd name="connsiteY3" fmla="*/ 0 h 43200"/>
              <a:gd name="connsiteX4" fmla="*/ 0 w 46380"/>
              <a:gd name="connsiteY4" fmla="*/ 43200 h 43200"/>
              <a:gd name="connsiteX5" fmla="*/ 43174 w 46380"/>
              <a:gd name="connsiteY5" fmla="*/ 43200 h 43200"/>
              <a:gd name="connsiteX0" fmla="*/ 43174 w 43199"/>
              <a:gd name="connsiteY0" fmla="*/ 43200 h 43200"/>
              <a:gd name="connsiteX1" fmla="*/ 43199 w 43199"/>
              <a:gd name="connsiteY1" fmla="*/ 19794 h 43200"/>
              <a:gd name="connsiteX2" fmla="*/ 43174 w 43199"/>
              <a:gd name="connsiteY2" fmla="*/ 0 h 43200"/>
              <a:gd name="connsiteX3" fmla="*/ 0 w 43199"/>
              <a:gd name="connsiteY3" fmla="*/ 0 h 43200"/>
              <a:gd name="connsiteX4" fmla="*/ 0 w 43199"/>
              <a:gd name="connsiteY4" fmla="*/ 43200 h 43200"/>
              <a:gd name="connsiteX5" fmla="*/ 43174 w 43199"/>
              <a:gd name="connsiteY5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74" h="43200" fill="norm" stroke="0" extrusionOk="0">
                <a:moveTo>
                  <a:pt x="43174" y="43200"/>
                </a:moveTo>
                <a:lnTo>
                  <a:pt x="43174" y="0"/>
                </a:lnTo>
                <a:lnTo>
                  <a:pt x="0" y="0"/>
                </a:lnTo>
                <a:lnTo>
                  <a:pt x="0" y="43200"/>
                </a:lnTo>
                <a:lnTo>
                  <a:pt x="43174" y="432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" name="Shape 1103" hidden="0"/>
          <p:cNvSpPr>
            <a:spLocks noChangeArrowheads="1" noGrp="1"/>
          </p:cNvSpPr>
          <p:nvPr isPhoto="0" userDrawn="1"/>
        </p:nvSpPr>
        <p:spPr bwMode="auto">
          <a:xfrm>
            <a:off x="183165" y="101751"/>
            <a:ext cx="7789614" cy="585789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9"/>
                  <a:pt x="33448" y="43199"/>
                  <a:pt x="21600" y="43199"/>
                </a:cubicBezTo>
                <a:lnTo>
                  <a:pt x="21600" y="43199"/>
                </a:lnTo>
                <a:cubicBezTo>
                  <a:pt x="9749" y="43199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600" y="0"/>
                </a:cubicBezTo>
                <a:lnTo>
                  <a:pt x="21600" y="0"/>
                </a:lnTo>
                <a:cubicBezTo>
                  <a:pt x="33448" y="0"/>
                  <a:pt x="43199" y="9750"/>
                  <a:pt x="43199" y="21599"/>
                </a:cubicBezTo>
              </a:path>
            </a:pathLst>
          </a:custGeom>
          <a:solidFill>
            <a:srgbClr val="FFFFFF">
              <a:alpha val="156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6" name="Shape 1104" hidden="0"/>
          <p:cNvSpPr>
            <a:spLocks noChangeArrowheads="1" noGrp="1"/>
          </p:cNvSpPr>
          <p:nvPr isPhoto="0" userDrawn="1"/>
        </p:nvSpPr>
        <p:spPr bwMode="auto">
          <a:xfrm>
            <a:off x="244971" y="130323"/>
            <a:ext cx="7610403" cy="5723438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313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" name="Shape 1105" hidden="0"/>
          <p:cNvSpPr>
            <a:spLocks noChangeArrowheads="1" noGrp="1"/>
          </p:cNvSpPr>
          <p:nvPr isPhoto="0" userDrawn="1"/>
        </p:nvSpPr>
        <p:spPr bwMode="auto">
          <a:xfrm>
            <a:off x="306493" y="159054"/>
            <a:ext cx="7431757" cy="558883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50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50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106" hidden="0"/>
          <p:cNvSpPr>
            <a:spLocks noChangeArrowheads="1" noGrp="1"/>
          </p:cNvSpPr>
          <p:nvPr isPhoto="0" userDrawn="1"/>
        </p:nvSpPr>
        <p:spPr bwMode="auto">
          <a:xfrm>
            <a:off x="368021" y="187787"/>
            <a:ext cx="7252827" cy="5454378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7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7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627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107" hidden="0"/>
          <p:cNvSpPr>
            <a:spLocks noChangeArrowheads="1" noGrp="1"/>
          </p:cNvSpPr>
          <p:nvPr isPhoto="0" userDrawn="1"/>
        </p:nvSpPr>
        <p:spPr bwMode="auto">
          <a:xfrm>
            <a:off x="429541" y="216360"/>
            <a:ext cx="7074181" cy="5319929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8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51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51"/>
                  <a:pt x="9751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Shape 1108" hidden="0"/>
          <p:cNvSpPr>
            <a:spLocks noChangeArrowheads="1" noGrp="1"/>
          </p:cNvSpPr>
          <p:nvPr isPhoto="0" userDrawn="1"/>
        </p:nvSpPr>
        <p:spPr bwMode="auto">
          <a:xfrm>
            <a:off x="491347" y="245090"/>
            <a:ext cx="6894970" cy="5185318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941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109" hidden="0"/>
          <p:cNvSpPr>
            <a:spLocks noChangeArrowheads="1" noGrp="1"/>
          </p:cNvSpPr>
          <p:nvPr isPhoto="0" userDrawn="1"/>
        </p:nvSpPr>
        <p:spPr bwMode="auto">
          <a:xfrm>
            <a:off x="552877" y="273821"/>
            <a:ext cx="6716041" cy="505071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49" y="43199"/>
                  <a:pt x="21600" y="43199"/>
                </a:cubicBezTo>
                <a:lnTo>
                  <a:pt x="21600" y="43199"/>
                </a:lnTo>
                <a:cubicBezTo>
                  <a:pt x="9750" y="43199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8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8"/>
                  <a:pt x="43200" y="21600"/>
                </a:cubicBezTo>
              </a:path>
            </a:pathLst>
          </a:custGeom>
          <a:solidFill>
            <a:srgbClr val="FFFFFF">
              <a:alpha val="1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Shape 1110" hidden="0"/>
          <p:cNvSpPr>
            <a:spLocks noChangeArrowheads="1" noGrp="1"/>
          </p:cNvSpPr>
          <p:nvPr isPhoto="0" userDrawn="1"/>
        </p:nvSpPr>
        <p:spPr bwMode="auto">
          <a:xfrm>
            <a:off x="614397" y="302395"/>
            <a:ext cx="6537394" cy="4916258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199" y="9751"/>
                  <a:pt x="43199" y="21600"/>
                </a:cubicBezTo>
              </a:path>
            </a:pathLst>
          </a:custGeom>
          <a:solidFill>
            <a:srgbClr val="FFFFFF">
              <a:alpha val="1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Shape 1111" hidden="0"/>
          <p:cNvSpPr>
            <a:spLocks noChangeArrowheads="1" noGrp="1"/>
          </p:cNvSpPr>
          <p:nvPr isPhoto="0" userDrawn="1"/>
        </p:nvSpPr>
        <p:spPr bwMode="auto">
          <a:xfrm>
            <a:off x="676203" y="331128"/>
            <a:ext cx="6358183" cy="478165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199"/>
                  <a:pt x="21598" y="43199"/>
                </a:cubicBezTo>
                <a:lnTo>
                  <a:pt x="21598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8" y="0"/>
                </a:cubicBezTo>
                <a:lnTo>
                  <a:pt x="21598" y="0"/>
                </a:lnTo>
                <a:cubicBezTo>
                  <a:pt x="33449" y="0"/>
                  <a:pt x="43199" y="9750"/>
                  <a:pt x="43199" y="21600"/>
                </a:cubicBezTo>
              </a:path>
            </a:pathLst>
          </a:custGeom>
          <a:solidFill>
            <a:srgbClr val="FFFFFF">
              <a:alpha val="1411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112" hidden="0"/>
          <p:cNvSpPr>
            <a:spLocks noChangeArrowheads="1" noGrp="1"/>
          </p:cNvSpPr>
          <p:nvPr isPhoto="0" userDrawn="1"/>
        </p:nvSpPr>
        <p:spPr bwMode="auto">
          <a:xfrm>
            <a:off x="737731" y="359857"/>
            <a:ext cx="6179254" cy="4647039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199"/>
                  <a:pt x="21599" y="43199"/>
                </a:cubicBezTo>
                <a:lnTo>
                  <a:pt x="21599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1568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113" hidden="0"/>
          <p:cNvSpPr>
            <a:spLocks noChangeArrowheads="1" noGrp="1"/>
          </p:cNvSpPr>
          <p:nvPr isPhoto="0" userDrawn="1"/>
        </p:nvSpPr>
        <p:spPr bwMode="auto">
          <a:xfrm>
            <a:off x="799253" y="388590"/>
            <a:ext cx="6000607" cy="451243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1764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114" hidden="0"/>
          <p:cNvSpPr>
            <a:spLocks noChangeArrowheads="1" noGrp="1"/>
          </p:cNvSpPr>
          <p:nvPr isPhoto="0" userDrawn="1"/>
        </p:nvSpPr>
        <p:spPr bwMode="auto">
          <a:xfrm>
            <a:off x="860777" y="417163"/>
            <a:ext cx="5821679" cy="4377979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1921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115" hidden="0"/>
          <p:cNvSpPr>
            <a:spLocks noChangeArrowheads="1" noGrp="1"/>
          </p:cNvSpPr>
          <p:nvPr isPhoto="0" userDrawn="1"/>
        </p:nvSpPr>
        <p:spPr bwMode="auto">
          <a:xfrm>
            <a:off x="922587" y="445894"/>
            <a:ext cx="5642750" cy="4243529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48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8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0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Shape 1116" hidden="0"/>
          <p:cNvSpPr>
            <a:spLocks noChangeArrowheads="1" noGrp="1"/>
          </p:cNvSpPr>
          <p:nvPr isPhoto="0" userDrawn="1"/>
        </p:nvSpPr>
        <p:spPr bwMode="auto">
          <a:xfrm>
            <a:off x="984107" y="474624"/>
            <a:ext cx="5463821" cy="4108919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8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199" y="9749"/>
                  <a:pt x="43199" y="21599"/>
                </a:cubicBezTo>
              </a:path>
            </a:pathLst>
          </a:custGeom>
          <a:solidFill>
            <a:srgbClr val="FFFFFF">
              <a:alpha val="2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9" name="Shape 1117" hidden="0"/>
          <p:cNvSpPr>
            <a:spLocks noChangeArrowheads="1" noGrp="1"/>
          </p:cNvSpPr>
          <p:nvPr isPhoto="0" userDrawn="1"/>
        </p:nvSpPr>
        <p:spPr bwMode="auto">
          <a:xfrm>
            <a:off x="1045633" y="503197"/>
            <a:ext cx="5284893" cy="3974469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50" y="43200"/>
                  <a:pt x="21599" y="43200"/>
                </a:cubicBezTo>
                <a:lnTo>
                  <a:pt x="21599" y="43200"/>
                </a:lnTo>
                <a:cubicBezTo>
                  <a:pt x="9751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51" y="0"/>
                  <a:pt x="21599" y="0"/>
                </a:cubicBezTo>
                <a:lnTo>
                  <a:pt x="21599" y="0"/>
                </a:lnTo>
                <a:cubicBezTo>
                  <a:pt x="33450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392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0" name="Shape 1118" hidden="0"/>
          <p:cNvSpPr>
            <a:spLocks noChangeArrowheads="1" noGrp="1"/>
          </p:cNvSpPr>
          <p:nvPr isPhoto="0" userDrawn="1"/>
        </p:nvSpPr>
        <p:spPr bwMode="auto">
          <a:xfrm>
            <a:off x="1107443" y="531930"/>
            <a:ext cx="5105963" cy="3839859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2549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1" name="Shape 1119" hidden="0"/>
          <p:cNvSpPr>
            <a:spLocks noChangeArrowheads="1" noGrp="1"/>
          </p:cNvSpPr>
          <p:nvPr isPhoto="0" userDrawn="1"/>
        </p:nvSpPr>
        <p:spPr bwMode="auto">
          <a:xfrm>
            <a:off x="1168963" y="560659"/>
            <a:ext cx="4927034" cy="370525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9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600"/>
                </a:cubicBezTo>
              </a:path>
            </a:pathLst>
          </a:custGeom>
          <a:solidFill>
            <a:srgbClr val="FFFFFF">
              <a:alpha val="2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2" name="Shape 1120" hidden="0"/>
          <p:cNvSpPr>
            <a:spLocks noChangeArrowheads="1" noGrp="1"/>
          </p:cNvSpPr>
          <p:nvPr isPhoto="0" userDrawn="1"/>
        </p:nvSpPr>
        <p:spPr bwMode="auto">
          <a:xfrm>
            <a:off x="2023254" y="5083093"/>
            <a:ext cx="1181945" cy="888929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34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33"/>
                  <a:pt x="33534" y="43200"/>
                  <a:pt x="21600" y="43200"/>
                </a:cubicBezTo>
                <a:lnTo>
                  <a:pt x="21600" y="43200"/>
                </a:lnTo>
                <a:cubicBezTo>
                  <a:pt x="9665" y="43200"/>
                  <a:pt x="0" y="33533"/>
                  <a:pt x="0" y="21599"/>
                </a:cubicBezTo>
                <a:lnTo>
                  <a:pt x="0" y="21599"/>
                </a:lnTo>
                <a:cubicBezTo>
                  <a:pt x="0" y="9673"/>
                  <a:pt x="9665" y="0"/>
                  <a:pt x="21600" y="0"/>
                </a:cubicBezTo>
                <a:close/>
              </a:path>
            </a:pathLst>
          </a:custGeom>
          <a:solidFill>
            <a:srgbClr val="FFFFFF">
              <a:alpha val="1176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3" name="Shape 1121" hidden="0"/>
          <p:cNvSpPr>
            <a:spLocks noChangeArrowheads="1" noGrp="1"/>
          </p:cNvSpPr>
          <p:nvPr isPhoto="0" userDrawn="1"/>
        </p:nvSpPr>
        <p:spPr bwMode="auto">
          <a:xfrm>
            <a:off x="2851007" y="4515765"/>
            <a:ext cx="1869157" cy="140562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96" y="0"/>
                </a:moveTo>
                <a:lnTo>
                  <a:pt x="21596" y="0"/>
                </a:lnTo>
                <a:cubicBezTo>
                  <a:pt x="33526" y="0"/>
                  <a:pt x="43200" y="9669"/>
                  <a:pt x="43200" y="21601"/>
                </a:cubicBezTo>
                <a:lnTo>
                  <a:pt x="43200" y="21601"/>
                </a:lnTo>
                <a:cubicBezTo>
                  <a:pt x="43200" y="33530"/>
                  <a:pt x="33526" y="43200"/>
                  <a:pt x="21596" y="43200"/>
                </a:cubicBezTo>
                <a:lnTo>
                  <a:pt x="21596" y="43200"/>
                </a:lnTo>
                <a:cubicBezTo>
                  <a:pt x="9673" y="43200"/>
                  <a:pt x="0" y="33530"/>
                  <a:pt x="0" y="21601"/>
                </a:cubicBezTo>
                <a:lnTo>
                  <a:pt x="0" y="21601"/>
                </a:lnTo>
                <a:cubicBezTo>
                  <a:pt x="0" y="9669"/>
                  <a:pt x="9673" y="0"/>
                  <a:pt x="21596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4" name="Shape 1124" hidden="0"/>
          <p:cNvSpPr>
            <a:spLocks noChangeArrowheads="1" noGrp="1"/>
          </p:cNvSpPr>
          <p:nvPr isPhoto="0" userDrawn="1"/>
        </p:nvSpPr>
        <p:spPr bwMode="auto">
          <a:xfrm>
            <a:off x="3037839" y="4457826"/>
            <a:ext cx="835941" cy="628758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30" y="0"/>
                  <a:pt x="43200" y="9672"/>
                  <a:pt x="43200" y="21604"/>
                </a:cubicBezTo>
                <a:lnTo>
                  <a:pt x="43200" y="21604"/>
                </a:lnTo>
                <a:cubicBezTo>
                  <a:pt x="43200" y="33525"/>
                  <a:pt x="33530" y="43200"/>
                  <a:pt x="21600" y="43200"/>
                </a:cubicBezTo>
                <a:lnTo>
                  <a:pt x="21600" y="43200"/>
                </a:lnTo>
                <a:cubicBezTo>
                  <a:pt x="9669" y="43200"/>
                  <a:pt x="0" y="33525"/>
                  <a:pt x="0" y="21604"/>
                </a:cubicBezTo>
                <a:lnTo>
                  <a:pt x="0" y="21604"/>
                </a:lnTo>
                <a:cubicBezTo>
                  <a:pt x="0" y="9672"/>
                  <a:pt x="9669" y="0"/>
                  <a:pt x="21600" y="0"/>
                </a:cubicBezTo>
                <a:close/>
              </a:path>
            </a:pathLst>
          </a:custGeom>
          <a:solidFill>
            <a:srgbClr val="FFFFFF">
              <a:alpha val="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5" name="Shape 1125" hidden="0"/>
          <p:cNvSpPr>
            <a:spLocks noChangeArrowheads="1" noGrp="1"/>
          </p:cNvSpPr>
          <p:nvPr isPhoto="0" userDrawn="1"/>
        </p:nvSpPr>
        <p:spPr bwMode="auto">
          <a:xfrm>
            <a:off x="1015999" y="4613071"/>
            <a:ext cx="685800" cy="515578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99" y="0"/>
                </a:moveTo>
                <a:lnTo>
                  <a:pt x="21599" y="0"/>
                </a:lnTo>
                <a:cubicBezTo>
                  <a:pt x="33527" y="0"/>
                  <a:pt x="43200" y="9668"/>
                  <a:pt x="43200" y="21599"/>
                </a:cubicBezTo>
                <a:lnTo>
                  <a:pt x="43200" y="21599"/>
                </a:lnTo>
                <a:cubicBezTo>
                  <a:pt x="43200" y="33530"/>
                  <a:pt x="33527" y="43200"/>
                  <a:pt x="21599" y="43200"/>
                </a:cubicBezTo>
                <a:lnTo>
                  <a:pt x="21599" y="43200"/>
                </a:lnTo>
                <a:cubicBezTo>
                  <a:pt x="9671" y="43200"/>
                  <a:pt x="0" y="33530"/>
                  <a:pt x="0" y="21599"/>
                </a:cubicBezTo>
                <a:lnTo>
                  <a:pt x="0" y="21599"/>
                </a:lnTo>
                <a:cubicBezTo>
                  <a:pt x="0" y="9668"/>
                  <a:pt x="9671" y="0"/>
                  <a:pt x="21599" y="0"/>
                </a:cubicBezTo>
                <a:close/>
              </a:path>
            </a:pathLst>
          </a:custGeom>
          <a:solidFill>
            <a:srgbClr val="FFFFFF">
              <a:alpha val="4509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6" name="Shape 1138" hidden="0"/>
          <p:cNvSpPr>
            <a:spLocks noChangeArrowheads="1" noGrp="1"/>
          </p:cNvSpPr>
          <p:nvPr isPhoto="0" userDrawn="1"/>
        </p:nvSpPr>
        <p:spPr bwMode="auto">
          <a:xfrm>
            <a:off x="2311403" y="4372901"/>
            <a:ext cx="796430" cy="598915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5"/>
                  <a:pt x="43200" y="21594"/>
                </a:cubicBezTo>
                <a:lnTo>
                  <a:pt x="43200" y="21594"/>
                </a:lnTo>
                <a:cubicBezTo>
                  <a:pt x="43200" y="33524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24"/>
                  <a:pt x="0" y="21594"/>
                </a:cubicBezTo>
                <a:lnTo>
                  <a:pt x="0" y="21594"/>
                </a:lnTo>
                <a:cubicBezTo>
                  <a:pt x="0" y="9675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7" name="Shape 1139" hidden="0"/>
          <p:cNvSpPr>
            <a:spLocks noChangeArrowheads="1" noGrp="1"/>
          </p:cNvSpPr>
          <p:nvPr isPhoto="0" userDrawn="1"/>
        </p:nvSpPr>
        <p:spPr bwMode="auto">
          <a:xfrm>
            <a:off x="1648463" y="4729109"/>
            <a:ext cx="755507" cy="568121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08" y="0"/>
                </a:moveTo>
                <a:lnTo>
                  <a:pt x="21608" y="0"/>
                </a:lnTo>
                <a:cubicBezTo>
                  <a:pt x="33533" y="0"/>
                  <a:pt x="43200" y="9668"/>
                  <a:pt x="43200" y="21593"/>
                </a:cubicBezTo>
                <a:lnTo>
                  <a:pt x="43200" y="21593"/>
                </a:lnTo>
                <a:cubicBezTo>
                  <a:pt x="43200" y="33519"/>
                  <a:pt x="33533" y="43200"/>
                  <a:pt x="21608" y="43200"/>
                </a:cubicBezTo>
                <a:lnTo>
                  <a:pt x="21608" y="43200"/>
                </a:lnTo>
                <a:cubicBezTo>
                  <a:pt x="9682" y="43200"/>
                  <a:pt x="0" y="33519"/>
                  <a:pt x="0" y="21593"/>
                </a:cubicBezTo>
                <a:lnTo>
                  <a:pt x="0" y="21593"/>
                </a:lnTo>
                <a:cubicBezTo>
                  <a:pt x="0" y="9668"/>
                  <a:pt x="9682" y="0"/>
                  <a:pt x="21608" y="0"/>
                </a:cubicBezTo>
                <a:close/>
              </a:path>
            </a:pathLst>
          </a:custGeom>
          <a:solidFill>
            <a:srgbClr val="FFFFFF">
              <a:alpha val="2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8" name="Shape 1140" hidden="0"/>
          <p:cNvSpPr>
            <a:spLocks noChangeArrowheads="1" noGrp="1"/>
          </p:cNvSpPr>
          <p:nvPr isPhoto="0" userDrawn="1"/>
        </p:nvSpPr>
        <p:spPr bwMode="auto">
          <a:xfrm>
            <a:off x="1506501" y="5387076"/>
            <a:ext cx="753250" cy="566374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07" y="0"/>
                </a:moveTo>
                <a:lnTo>
                  <a:pt x="21607" y="0"/>
                </a:lnTo>
                <a:cubicBezTo>
                  <a:pt x="33536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26"/>
                  <a:pt x="33536" y="43200"/>
                  <a:pt x="21607" y="43200"/>
                </a:cubicBezTo>
                <a:lnTo>
                  <a:pt x="21607" y="43200"/>
                </a:lnTo>
                <a:cubicBezTo>
                  <a:pt x="9679" y="43200"/>
                  <a:pt x="0" y="33526"/>
                  <a:pt x="0" y="21599"/>
                </a:cubicBezTo>
                <a:lnTo>
                  <a:pt x="0" y="21599"/>
                </a:lnTo>
                <a:cubicBezTo>
                  <a:pt x="0" y="9673"/>
                  <a:pt x="9679" y="0"/>
                  <a:pt x="21607" y="0"/>
                </a:cubicBezTo>
                <a:close/>
              </a:path>
            </a:pathLst>
          </a:custGeom>
          <a:solidFill>
            <a:srgbClr val="FFFFFF">
              <a:alpha val="3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9" name="Shape 1141" hidden="0"/>
          <p:cNvSpPr>
            <a:spLocks noChangeArrowheads="1" noGrp="1"/>
          </p:cNvSpPr>
          <p:nvPr isPhoto="0" userDrawn="1"/>
        </p:nvSpPr>
        <p:spPr bwMode="auto">
          <a:xfrm>
            <a:off x="2370101" y="5855034"/>
            <a:ext cx="893514" cy="671935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4"/>
                  <a:pt x="43200" y="21605"/>
                </a:cubicBezTo>
                <a:lnTo>
                  <a:pt x="43200" y="21605"/>
                </a:lnTo>
                <a:cubicBezTo>
                  <a:pt x="43200" y="33535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35"/>
                  <a:pt x="0" y="21605"/>
                </a:cubicBezTo>
                <a:lnTo>
                  <a:pt x="0" y="21605"/>
                </a:lnTo>
                <a:cubicBezTo>
                  <a:pt x="0" y="9674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0" name="Shape 1142" hidden="0"/>
          <p:cNvSpPr>
            <a:spLocks noChangeArrowheads="1" noGrp="1"/>
          </p:cNvSpPr>
          <p:nvPr isPhoto="0" userDrawn="1"/>
        </p:nvSpPr>
        <p:spPr bwMode="auto">
          <a:xfrm>
            <a:off x="2241977" y="6244482"/>
            <a:ext cx="688339" cy="517801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91" y="0"/>
                </a:moveTo>
                <a:lnTo>
                  <a:pt x="21591" y="0"/>
                </a:lnTo>
                <a:cubicBezTo>
                  <a:pt x="33528" y="0"/>
                  <a:pt x="43198" y="9667"/>
                  <a:pt x="43198" y="21600"/>
                </a:cubicBezTo>
                <a:lnTo>
                  <a:pt x="43198" y="21600"/>
                </a:lnTo>
                <a:cubicBezTo>
                  <a:pt x="43198" y="33519"/>
                  <a:pt x="33528" y="43200"/>
                  <a:pt x="21591" y="43200"/>
                </a:cubicBezTo>
                <a:lnTo>
                  <a:pt x="21591" y="43200"/>
                </a:lnTo>
                <a:cubicBezTo>
                  <a:pt x="9670" y="43200"/>
                  <a:pt x="0" y="33519"/>
                  <a:pt x="0" y="21600"/>
                </a:cubicBezTo>
                <a:lnTo>
                  <a:pt x="0" y="21600"/>
                </a:lnTo>
                <a:cubicBezTo>
                  <a:pt x="0" y="9667"/>
                  <a:pt x="9670" y="0"/>
                  <a:pt x="21591" y="0"/>
                </a:cubicBezTo>
                <a:close/>
              </a:path>
            </a:pathLst>
          </a:custGeom>
          <a:solidFill>
            <a:srgbClr val="FFFFFF">
              <a:alpha val="3097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1" name="Shape 1143" hidden="0"/>
          <p:cNvSpPr>
            <a:spLocks noChangeArrowheads="1" noGrp="1"/>
          </p:cNvSpPr>
          <p:nvPr isPhoto="0" userDrawn="1"/>
        </p:nvSpPr>
        <p:spPr bwMode="auto">
          <a:xfrm>
            <a:off x="3596921" y="5964721"/>
            <a:ext cx="726439" cy="546215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99" y="0"/>
                </a:moveTo>
                <a:lnTo>
                  <a:pt x="21599" y="0"/>
                </a:lnTo>
                <a:cubicBezTo>
                  <a:pt x="33531" y="0"/>
                  <a:pt x="43200" y="9666"/>
                  <a:pt x="43200" y="21605"/>
                </a:cubicBezTo>
                <a:lnTo>
                  <a:pt x="43200" y="21605"/>
                </a:lnTo>
                <a:cubicBezTo>
                  <a:pt x="43200" y="33533"/>
                  <a:pt x="33531" y="43200"/>
                  <a:pt x="21599" y="43200"/>
                </a:cubicBezTo>
                <a:lnTo>
                  <a:pt x="21599" y="43200"/>
                </a:lnTo>
                <a:cubicBezTo>
                  <a:pt x="9666" y="43200"/>
                  <a:pt x="0" y="33533"/>
                  <a:pt x="0" y="21605"/>
                </a:cubicBezTo>
                <a:lnTo>
                  <a:pt x="0" y="21605"/>
                </a:lnTo>
                <a:cubicBezTo>
                  <a:pt x="0" y="9666"/>
                  <a:pt x="9666" y="0"/>
                  <a:pt x="21599" y="0"/>
                </a:cubicBezTo>
                <a:close/>
              </a:path>
            </a:pathLst>
          </a:custGeom>
          <a:solidFill>
            <a:srgbClr val="FFFFFF">
              <a:alpha val="6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2" name="Shape 1144" hidden="0"/>
          <p:cNvSpPr>
            <a:spLocks noChangeArrowheads="1" noGrp="1"/>
          </p:cNvSpPr>
          <p:nvPr isPhoto="0" userDrawn="1"/>
        </p:nvSpPr>
        <p:spPr bwMode="auto">
          <a:xfrm>
            <a:off x="3037843" y="5578670"/>
            <a:ext cx="977899" cy="735271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06" y="0"/>
                </a:moveTo>
                <a:lnTo>
                  <a:pt x="21606" y="0"/>
                </a:lnTo>
                <a:cubicBezTo>
                  <a:pt x="33524" y="0"/>
                  <a:pt x="43200" y="9671"/>
                  <a:pt x="43200" y="21599"/>
                </a:cubicBezTo>
                <a:lnTo>
                  <a:pt x="43200" y="21599"/>
                </a:lnTo>
                <a:cubicBezTo>
                  <a:pt x="43200" y="33528"/>
                  <a:pt x="33524" y="43200"/>
                  <a:pt x="21606" y="43200"/>
                </a:cubicBezTo>
                <a:lnTo>
                  <a:pt x="21606" y="43200"/>
                </a:lnTo>
                <a:cubicBezTo>
                  <a:pt x="9674" y="43200"/>
                  <a:pt x="0" y="33528"/>
                  <a:pt x="0" y="21599"/>
                </a:cubicBezTo>
                <a:lnTo>
                  <a:pt x="0" y="21599"/>
                </a:lnTo>
                <a:cubicBezTo>
                  <a:pt x="0" y="9671"/>
                  <a:pt x="9674" y="0"/>
                  <a:pt x="21606" y="0"/>
                </a:cubicBezTo>
                <a:close/>
              </a:path>
            </a:pathLst>
          </a:custGeom>
          <a:solidFill>
            <a:srgbClr val="FFFFFF">
              <a:alpha val="3137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3" name="Shape 1147" hidden="0"/>
          <p:cNvSpPr>
            <a:spLocks noChangeArrowheads="1" noGrp="1"/>
          </p:cNvSpPr>
          <p:nvPr isPhoto="0" userDrawn="1"/>
        </p:nvSpPr>
        <p:spPr bwMode="auto">
          <a:xfrm>
            <a:off x="2609712" y="36827"/>
            <a:ext cx="752403" cy="565898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41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41" y="43200"/>
                  <a:pt x="21600" y="43200"/>
                </a:cubicBezTo>
                <a:lnTo>
                  <a:pt x="21600" y="43200"/>
                </a:lnTo>
                <a:cubicBezTo>
                  <a:pt x="9673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3" y="0"/>
                  <a:pt x="21600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4" name="Shape 1148" hidden="0"/>
          <p:cNvSpPr>
            <a:spLocks noChangeArrowheads="1" noGrp="1"/>
          </p:cNvSpPr>
          <p:nvPr isPhoto="0" userDrawn="1"/>
        </p:nvSpPr>
        <p:spPr bwMode="auto">
          <a:xfrm>
            <a:off x="2272174" y="35715"/>
            <a:ext cx="748734" cy="563041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08" y="0"/>
                </a:moveTo>
                <a:lnTo>
                  <a:pt x="21608" y="0"/>
                </a:lnTo>
                <a:cubicBezTo>
                  <a:pt x="33527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27" y="43200"/>
                  <a:pt x="21608" y="43200"/>
                </a:cubicBezTo>
                <a:lnTo>
                  <a:pt x="21608" y="43200"/>
                </a:lnTo>
                <a:cubicBezTo>
                  <a:pt x="9672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2" y="0"/>
                  <a:pt x="21608" y="0"/>
                </a:cubicBezTo>
                <a:close/>
              </a:path>
            </a:pathLst>
          </a:custGeom>
          <a:solidFill>
            <a:srgbClr val="FFFFFF">
              <a:alpha val="1647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99253" y="1600203"/>
            <a:ext cx="10577333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36" name="Дата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15413" y="6356353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184183-74E9-4393-9769-E1D9236041BE}" type="datetimeFigureOut">
              <a:rPr lang="ru-RU"/>
              <a:t/>
            </a:fld>
            <a:endParaRPr lang="ru-RU"/>
          </a:p>
        </p:txBody>
      </p:sp>
      <p:sp>
        <p:nvSpPr>
          <p:cNvPr id="37" name="Нижний колонтитул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165599" y="6356353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87829" y="274638"/>
            <a:ext cx="1058875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9" name="Номер слайда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592277" y="6356353"/>
            <a:ext cx="2784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530004-958A-4E15-9840-E9741BECB0F3}" type="slidenum">
              <a:rPr lang="ru-RU"/>
              <a:t/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 b="1">
          <a:solidFill>
            <a:schemeClr val="accent6">
              <a:lumMod val="50000"/>
            </a:schemeClr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623395" y="368168"/>
            <a:ext cx="7383251" cy="1654020"/>
          </a:xfrm>
        </p:spPr>
        <p:txBody>
          <a:bodyPr/>
          <a:lstStyle/>
          <a:p>
            <a:pPr algn="l">
              <a:defRPr/>
            </a:pPr>
            <a:r>
              <a:rPr lang="ru-RU"/>
              <a:t>Знакомимся </a:t>
            </a:r>
            <a:br>
              <a:rPr lang="ru-RU"/>
            </a:br>
            <a:r>
              <a:rPr lang="ru-RU"/>
              <a:t>"Звук -р-"</a:t>
            </a:r>
            <a:endParaRPr lang="ru-RU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Объект 3" hidden="0"/>
          <p:cNvPicPr>
            <a:picLocks noChangeAspect="1" noGrp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521810" y="1340580"/>
            <a:ext cx="7511490" cy="49200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18355" t="21161" r="40657" b="29728"/>
          <a:stretch/>
        </p:blipFill>
        <p:spPr bwMode="auto">
          <a:xfrm flipH="0" flipV="0">
            <a:off x="799253" y="217691"/>
            <a:ext cx="11094071" cy="66044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799253" y="55485"/>
            <a:ext cx="10577333" cy="6070681"/>
          </a:xfrm>
        </p:spPr>
        <p:txBody>
          <a:bodyPr/>
          <a:lstStyle/>
          <a:p>
            <a:pPr marL="0" indent="0">
              <a:buFont typeface="Arial"/>
              <a:buNone/>
              <a:defRPr/>
            </a:pPr>
            <a:r>
              <a:rPr sz="36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36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Произнеси слоги и слова</a:t>
            </a:r>
            <a:endParaRPr sz="3600" b="1" i="0" u="none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sz="3600" b="1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36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ра-ра-ра-рак                         ро-ро-ро-рот</a:t>
            </a:r>
            <a:endParaRPr sz="3600" b="1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36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ра-ра-ра-рама                       ро-ро-ро-робот</a:t>
            </a:r>
            <a:endParaRPr sz="3600" b="1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36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ра-ра-ра-ранец                      ро-ро-ро-рог</a:t>
            </a:r>
            <a:endParaRPr sz="3600" b="1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36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ры-ры-ры-рыба                     ру-ру-ру-руки</a:t>
            </a:r>
            <a:endParaRPr sz="3600" b="1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36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ры-ры-ры-рысь                     ру-ру-ру-руль</a:t>
            </a:r>
            <a:endParaRPr sz="3600" b="1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36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ры-ры-ры-рынок                   ру-ру-ру-Русь</a:t>
            </a:r>
            <a:endParaRPr sz="14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503330" y="287048"/>
            <a:ext cx="10577333" cy="6334213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r>
              <a:rPr sz="4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Запомни повтори слоги</a:t>
            </a:r>
            <a:endParaRPr sz="4800" b="1" i="0" u="none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4800" b="1" i="0" u="none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ра-ро-ру-ры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ро-ру-ры-ра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ру-ры-ра-ро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ры-ра-ро-ру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799253" y="138713"/>
            <a:ext cx="11140309" cy="5885729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 fontScale="75000" lnSpcReduction="5000"/>
          </a:bodyPr>
          <a:lstStyle/>
          <a:p>
            <a:pPr marL="0" indent="0">
              <a:buFont typeface="Arial"/>
              <a:buNone/>
              <a:defRPr/>
            </a:pPr>
            <a:r>
              <a:rPr sz="72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Упр. « Назови ласково»</a:t>
            </a:r>
            <a:endParaRPr sz="7200" b="1" i="0" u="none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buFont typeface="Arial"/>
              <a:buNone/>
              <a:defRPr/>
            </a:pPr>
            <a:r>
              <a:rPr sz="7200" b="1" i="1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Рак-рачёк</a:t>
            </a:r>
            <a:endParaRPr sz="7200" b="1" i="1" u="sng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рука-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     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рукавица-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рама-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роза-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 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рубанок</a:t>
            </a:r>
            <a:r>
              <a:rPr lang="ru-RU" sz="72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    рыба-</a:t>
            </a:r>
            <a:endParaRPr lang="ru-RU" sz="7200" b="0" i="0" u="none" strike="noStrike" cap="none" spc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ромашка-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72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розетка-</a:t>
            </a:r>
            <a:r>
              <a:rPr lang="ru-RU" sz="72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72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рукав-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</a:t>
            </a:r>
            <a:r>
              <a:rPr sz="7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20102" y="176077"/>
            <a:ext cx="10577333" cy="4525962"/>
          </a:xfrm>
        </p:spPr>
        <p:txBody>
          <a:bodyPr/>
          <a:lstStyle/>
          <a:p>
            <a:pPr>
              <a:defRPr/>
            </a:pPr>
            <a:r>
              <a:rPr/>
              <a:t>Считаем, каждое изображение до 6 и обратно:</a:t>
            </a:r>
            <a:endParaRPr/>
          </a:p>
          <a:p>
            <a:pPr marL="0" indent="0" algn="ctr">
              <a:buFont typeface="Arial"/>
              <a:buNone/>
              <a:defRPr/>
            </a:pPr>
            <a:r>
              <a:rPr b="1" i="1">
                <a:solidFill>
                  <a:srgbClr val="FF0000"/>
                </a:solidFill>
              </a:rPr>
              <a:t>- одна ракета, две ракеты...</a:t>
            </a:r>
            <a:endParaRPr b="1" i="1">
              <a:solidFill>
                <a:srgbClr val="FF0000"/>
              </a:solidFill>
            </a:endParaRPr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rcRect l="6176" t="9261" r="32785" b="10601"/>
          <a:stretch/>
        </p:blipFill>
        <p:spPr bwMode="auto">
          <a:xfrm rot="0" flipH="0" flipV="0">
            <a:off x="1702499" y="1588134"/>
            <a:ext cx="8803689" cy="49913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rcRect l="0" t="0" r="51327" b="48939"/>
          <a:stretch/>
        </p:blipFill>
        <p:spPr bwMode="auto">
          <a:xfrm flipH="0" flipV="0">
            <a:off x="1479611" y="104483"/>
            <a:ext cx="9396480" cy="6397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1195052" y="842875"/>
          <a:ext cx="9422107" cy="5673385"/>
        </p:xfrm>
        <a:graphic>
          <a:graphicData uri="http://schemas.openxmlformats.org/drawingml/2006/table">
            <a:tbl>
              <a:tblPr firstRow="1" firstCol="1" lastRow="0" lastCol="0" bandRow="1" bandCol="0"/>
              <a:tblGrid>
                <a:gridCol w="9422107"/>
              </a:tblGrid>
              <a:tr h="5660685">
                <a:tc>
                  <a:txBody>
                    <a:bodyPr/>
                    <a:p>
                      <a:pPr>
                        <a:defRPr/>
                      </a:pPr>
                      <a:endParaRPr sz="2600"/>
                    </a:p>
                    <a:p>
                      <a:pPr>
                        <a:defRPr/>
                      </a:pPr>
                      <a:r>
                        <a:rPr sz="2600" b="1" i="0" u="none">
                          <a:solidFill>
                            <a:srgbClr val="000000"/>
                          </a:solidFill>
                          <a:latin typeface="Arial Black"/>
                          <a:ea typeface="Arial Black"/>
                          <a:cs typeface="Arial Black"/>
                        </a:rPr>
                        <a:t>Выполнить забор в цвете,   повторяя: </a:t>
                      </a:r>
                      <a:endParaRPr sz="2600" b="1" i="0" u="none">
                        <a:solidFill>
                          <a:srgbClr val="000000"/>
                        </a:solidFill>
                        <a:latin typeface="Arial Black"/>
                        <a:ea typeface="Arial Black"/>
                        <a:cs typeface="Arial Black"/>
                      </a:endParaRPr>
                    </a:p>
                    <a:p>
                      <a:pPr>
                        <a:defRPr/>
                      </a:pPr>
                      <a:r>
                        <a:rPr sz="2600" b="0" i="1" u="none">
                          <a:solidFill>
                            <a:srgbClr val="000000"/>
                          </a:solidFill>
                          <a:latin typeface="Arial Black"/>
                          <a:ea typeface="Arial Black"/>
                          <a:cs typeface="Arial Black"/>
                        </a:rPr>
                        <a:t>- «Я</a:t>
                      </a:r>
                      <a:r>
                        <a:rPr lang="ru-RU" sz="2600" b="0" i="0" u="none" strike="noStrike" cap="none" spc="0">
                          <a:solidFill>
                            <a:srgbClr val="000000"/>
                          </a:solidFill>
                          <a:latin typeface="Arial Black"/>
                          <a:ea typeface="Arial Black"/>
                          <a:cs typeface="Arial Black"/>
                        </a:rPr>
                        <a:t> крашу забор</a:t>
                      </a:r>
                      <a:r>
                        <a:rPr lang="ru-RU" sz="2600" b="0" i="0" u="none" strike="noStrike" cap="none" spc="0">
                          <a:solidFill>
                            <a:srgbClr val="000000"/>
                          </a:solidFill>
                          <a:latin typeface="Arial Black"/>
                          <a:ea typeface="Arial Black"/>
                          <a:cs typeface="Arial Black"/>
                        </a:rPr>
                        <a:t>  </a:t>
                      </a:r>
                      <a:r>
                        <a:rPr lang="ru-RU" sz="2600" b="0" i="0" u="none" strike="noStrike" cap="none" spc="0">
                          <a:solidFill>
                            <a:srgbClr val="000000"/>
                          </a:solidFill>
                          <a:latin typeface="Arial Black"/>
                          <a:ea typeface="Arial Black"/>
                          <a:cs typeface="Arial Black"/>
                        </a:rPr>
                        <a:t>серого цвета!»</a:t>
                      </a:r>
                      <a:endParaRPr sz="2600" b="0" i="0" u="none" strike="noStrike" cap="none" spc="0">
                        <a:solidFill>
                          <a:srgbClr val="000000"/>
                        </a:solidFill>
                        <a:latin typeface="Arial Black"/>
                        <a:ea typeface="Arial Black"/>
                        <a:cs typeface="Arial Black"/>
                      </a:endParaRPr>
                    </a:p>
                    <a:p>
                      <a:pPr>
                        <a:defRPr/>
                      </a:pPr>
                      <a:r>
                        <a:rPr sz="2600" b="0" i="1" u="none">
                          <a:solidFill>
                            <a:srgbClr val="000000"/>
                          </a:solidFill>
                          <a:latin typeface="Arial Black"/>
                          <a:ea typeface="Arial Black"/>
                          <a:cs typeface="Arial Black"/>
                        </a:rPr>
                        <a:t> "Я крашу забор красного цвет!»</a:t>
                      </a:r>
                      <a:endParaRPr sz="2600" b="0" i="1" u="none">
                        <a:solidFill>
                          <a:srgbClr val="000000"/>
                        </a:solidFill>
                        <a:latin typeface="Arial Black"/>
                        <a:ea typeface="Arial Black"/>
                        <a:cs typeface="Arial Black"/>
                      </a:endParaRPr>
                    </a:p>
                  </a:txBody>
                  <a:tcPr marL="68580" marR="68580" marT="0" marB="0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</a:tbl>
          </a:graphicData>
        </a:graphic>
      </p:graphicFrame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245962" y="4457329"/>
            <a:ext cx="4665240" cy="1932742"/>
          </a:xfrm>
          <a:prstGeom prst="rect">
            <a:avLst/>
          </a:prstGeom>
        </p:spPr>
      </p:pic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479611" y="2558037"/>
            <a:ext cx="4398361" cy="18992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ial">
  <a:themeElements>
    <a:clrScheme name="Official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ONLYOFFICE/6.0.0.110</Application>
  <DocSecurity>0</DocSecurity>
  <PresentationFormat>Widescreen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6</cp:revision>
  <dcterms:created xsi:type="dcterms:W3CDTF">2012-12-03T06:56:55Z</dcterms:created>
  <dcterms:modified xsi:type="dcterms:W3CDTF">2022-10-20T04:27:24Z</dcterms:modified>
  <cp:category/>
  <cp:contentStatus/>
  <cp:version/>
</cp:coreProperties>
</file>