
<file path=[Content_Types].xml><?xml version="1.0" encoding="utf-8"?>
<Types xmlns="http://schemas.openxmlformats.org/package/2006/content-types">
  <Default ContentType="image/jpeg" Extension="jpeg"/>
  <Default ContentType="image/png" Extension="png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notesMaster+xml" PartName="/ppt/notesMasters/notesMaster1.xml"/>
  <Override ContentType="application/vnd.openxmlformats-officedocument.presentationml.commentAuthors+xml" PartName="/ppt/commentAuthors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theme+xml" PartName="/ppt/theme/theme2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85" r:id="rId2"/>
    <p:sldId id="297" r:id="rId3"/>
    <p:sldId id="284" r:id="rId4"/>
    <p:sldId id="287" r:id="rId5"/>
    <p:sldId id="294" r:id="rId6"/>
    <p:sldId id="295" r:id="rId7"/>
    <p:sldId id="304" r:id="rId8"/>
    <p:sldId id="296" r:id="rId9"/>
    <p:sldId id="299" r:id="rId10"/>
    <p:sldId id="293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Сергей Конев" initials="СК" lastIdx="0" clrIdx="0">
    <p:extLst>
      <p:ext uri="{19B8F6BF-5375-455C-9EA6-DF929625EA0E}">
        <p15:presenceInfo xmlns:p15="http://schemas.microsoft.com/office/powerpoint/2012/main" userId="c8dba31e4d337d92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15" autoAdjust="0"/>
    <p:restoredTop sz="94660"/>
  </p:normalViewPr>
  <p:slideViewPr>
    <p:cSldViewPr snapToGrid="0">
      <p:cViewPr>
        <p:scale>
          <a:sx n="100" d="100"/>
          <a:sy n="100" d="100"/>
        </p:scale>
        <p:origin x="816" y="3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1A35BCE-089A-47F3-98DE-A66EE1522D91}" type="datetimeFigureOut">
              <a:rPr lang="ru-RU" smtClean="0"/>
              <a:t>15.11.2022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67BAC16-B032-4F68-B6F9-A0A98CF44FB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08277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52DDDB-C79E-4FCB-9390-FBE690AE8080}" type="datetimeFigureOut">
              <a:rPr lang="ru-RU" smtClean="0"/>
              <a:t>15.11.2022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C0CF2D-73D4-4A4E-A82F-A3F23C061D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2919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52DDDB-C79E-4FCB-9390-FBE690AE8080}" type="datetimeFigureOut">
              <a:rPr lang="ru-RU" smtClean="0"/>
              <a:t>15.11.2022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C0CF2D-73D4-4A4E-A82F-A3F23C061D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72948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52DDDB-C79E-4FCB-9390-FBE690AE8080}" type="datetimeFigureOut">
              <a:rPr lang="ru-RU" smtClean="0"/>
              <a:t>15.11.2022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C0CF2D-73D4-4A4E-A82F-A3F23C061D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12790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52DDDB-C79E-4FCB-9390-FBE690AE8080}" type="datetimeFigureOut">
              <a:rPr lang="ru-RU" smtClean="0"/>
              <a:t>15.11.2022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C0CF2D-73D4-4A4E-A82F-A3F23C061D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12442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52DDDB-C79E-4FCB-9390-FBE690AE8080}" type="datetimeFigureOut">
              <a:rPr lang="ru-RU" smtClean="0"/>
              <a:t>15.11.2022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C0CF2D-73D4-4A4E-A82F-A3F23C061D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13787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52DDDB-C79E-4FCB-9390-FBE690AE8080}" type="datetimeFigureOut">
              <a:rPr lang="ru-RU" smtClean="0"/>
              <a:t>15.11.2022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C0CF2D-73D4-4A4E-A82F-A3F23C061D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65176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52DDDB-C79E-4FCB-9390-FBE690AE8080}" type="datetimeFigureOut">
              <a:rPr lang="ru-RU" smtClean="0"/>
              <a:t>15.11.2022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C0CF2D-73D4-4A4E-A82F-A3F23C061D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84300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52DDDB-C79E-4FCB-9390-FBE690AE8080}" type="datetimeFigureOut">
              <a:rPr lang="ru-RU" smtClean="0"/>
              <a:t>15.11.2022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C0CF2D-73D4-4A4E-A82F-A3F23C061D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83778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52DDDB-C79E-4FCB-9390-FBE690AE8080}" type="datetimeFigureOut">
              <a:rPr lang="ru-RU" smtClean="0"/>
              <a:t>15.11.2022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C0CF2D-73D4-4A4E-A82F-A3F23C061D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63320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52DDDB-C79E-4FCB-9390-FBE690AE8080}" type="datetimeFigureOut">
              <a:rPr lang="ru-RU" smtClean="0"/>
              <a:t>15.11.2022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C0CF2D-73D4-4A4E-A82F-A3F23C061D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22475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52DDDB-C79E-4FCB-9390-FBE690AE8080}" type="datetimeFigureOut">
              <a:rPr lang="ru-RU" smtClean="0"/>
              <a:t>15.11.2022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C0CF2D-73D4-4A4E-A82F-A3F23C061D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24713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52DDDB-C79E-4FCB-9390-FBE690AE8080}" type="datetimeFigureOut">
              <a:rPr lang="ru-RU" smtClean="0"/>
              <a:t>15.11.2022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C0CF2D-73D4-4A4E-A82F-A3F23C061D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32526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 ?><Relationships xmlns="http://schemas.openxmlformats.org/package/2006/relationships"><Relationship Id="rId3" Target="../media/image2.jpeg" Type="http://schemas.openxmlformats.org/officeDocument/2006/relationships/image"/><Relationship Id="rId2" Target="../media/image1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10.xml.rels><?xml version="1.0" encoding="UTF-8" standalone="yes" ?><Relationships xmlns="http://schemas.openxmlformats.org/package/2006/relationships"><Relationship Id="rId2" Target="../media/image13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2.xml.rels><?xml version="1.0" encoding="UTF-8" standalone="yes" ?><Relationships xmlns="http://schemas.openxmlformats.org/package/2006/relationships"><Relationship Id="rId2" Target="../media/image3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3.xml.rels><?xml version="1.0" encoding="UTF-8" standalone="yes" ?><Relationships xmlns="http://schemas.openxmlformats.org/package/2006/relationships"><Relationship Id="rId2" Target="../media/image4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4.xml.rels><?xml version="1.0" encoding="UTF-8" standalone="yes" ?><Relationships xmlns="http://schemas.openxmlformats.org/package/2006/relationships"><Relationship Id="rId2" Target="../media/image5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5.xml.rels><?xml version="1.0" encoding="UTF-8" standalone="yes" ?><Relationships xmlns="http://schemas.openxmlformats.org/package/2006/relationships"><Relationship Id="rId2" Target="../media/image6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6.xml.rels><?xml version="1.0" encoding="UTF-8" standalone="yes" ?><Relationships xmlns="http://schemas.openxmlformats.org/package/2006/relationships"><Relationship Id="rId2" Target="../media/image7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7.xml.rels><?xml version="1.0" encoding="UTF-8" standalone="yes" ?><Relationships xmlns="http://schemas.openxmlformats.org/package/2006/relationships"><Relationship Id="rId3" Target="../media/image9.jpeg" Type="http://schemas.openxmlformats.org/officeDocument/2006/relationships/image"/><Relationship Id="rId2" Target="../media/image8.pn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8.xml.rels><?xml version="1.0" encoding="UTF-8" standalone="yes" ?><Relationships xmlns="http://schemas.openxmlformats.org/package/2006/relationships"><Relationship Id="rId3" Target="../media/image11.jpeg" Type="http://schemas.openxmlformats.org/officeDocument/2006/relationships/image"/><Relationship Id="rId2" Target="../media/image10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9.xml.rels><?xml version="1.0" encoding="UTF-8" standalone="yes" ?><Relationships xmlns="http://schemas.openxmlformats.org/package/2006/relationships"><Relationship Id="rId2" Target="../media/image12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14500" y="305398"/>
            <a:ext cx="8709660" cy="6163297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550714" y="1159484"/>
            <a:ext cx="9037232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80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Вода – </a:t>
            </a:r>
          </a:p>
          <a:p>
            <a:pPr algn="ctr"/>
            <a:r>
              <a:rPr lang="ru-RU" sz="80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природный</a:t>
            </a:r>
          </a:p>
          <a:p>
            <a:pPr algn="ctr"/>
            <a:r>
              <a:rPr lang="ru-RU" sz="80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      дар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75783" y="418976"/>
            <a:ext cx="1908213" cy="189602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7122695" y="5919537"/>
            <a:ext cx="385612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Воспитатель: Конева И.Г.</a:t>
            </a:r>
          </a:p>
        </p:txBody>
      </p:sp>
    </p:spTree>
    <p:extLst>
      <p:ext uri="{BB962C8B-B14F-4D97-AF65-F5344CB8AC3E}">
        <p14:creationId xmlns:p14="http://schemas.microsoft.com/office/powerpoint/2010/main" val="8026568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36056CD7-8118-4DB3-A5A1-F3DD8A906BF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87" y="42862"/>
            <a:ext cx="12163425" cy="6772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22515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83078022-6D79-4195-9090-76302315BB0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050" y="9525"/>
            <a:ext cx="12153900" cy="6838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33823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988B195A-E56B-4C1B-B0C8-ADF9D6F0085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87" y="4762"/>
            <a:ext cx="12163425" cy="6848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89555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8B6AEE74-8C41-4557-AF33-9396E02E783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382" y="0"/>
            <a:ext cx="1210123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85213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36457" y="1246052"/>
            <a:ext cx="457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   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6C6589EB-4561-4660-AEB2-DB3E81C7800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62" y="66675"/>
            <a:ext cx="12182475" cy="6724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95024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FE4A5C1C-F4F9-486D-A7B1-4D2324BB8F9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812" y="28575"/>
            <a:ext cx="12144375" cy="6800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009949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73528"/>
            <a:ext cx="6932751" cy="6524452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96337" y="753281"/>
            <a:ext cx="4023709" cy="536494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366552890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6213" y="909637"/>
            <a:ext cx="6473141" cy="484441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C000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cxnSp>
        <p:nvCxnSpPr>
          <p:cNvPr id="14" name="Прямая соединительная линия 13"/>
          <p:cNvCxnSpPr/>
          <p:nvPr/>
        </p:nvCxnSpPr>
        <p:spPr>
          <a:xfrm flipH="1">
            <a:off x="573404" y="320040"/>
            <a:ext cx="4549140" cy="6023610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59054" y="320040"/>
            <a:ext cx="4960620" cy="641223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pic>
        <p:nvPicPr>
          <p:cNvPr id="19" name="Рисунок 18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08292" y="1435819"/>
            <a:ext cx="5100827" cy="334192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00B0F0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141089614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C62B8E58-5389-4067-A0E9-4606603138C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9229"/>
            <a:ext cx="12192000" cy="68187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487741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1247</TotalTime>
  <Words>13</Words>
  <Application>Microsoft Office PowerPoint</Application>
  <PresentationFormat>Широкоэкранный</PresentationFormat>
  <Paragraphs>5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5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Сергей Конев</dc:creator>
  <cp:lastModifiedBy>User</cp:lastModifiedBy>
  <cp:revision>96</cp:revision>
  <dcterms:created xsi:type="dcterms:W3CDTF">2019-03-26T08:19:59Z</dcterms:created>
  <dcterms:modified xsi:type="dcterms:W3CDTF">2022-11-15T14:52:02Z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845900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S9.2.0</vt:lpwstr>
  </property>
</Properties>
</file>