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0" r:id="rId4"/>
    <p:sldId id="264" r:id="rId5"/>
    <p:sldId id="263" r:id="rId6"/>
    <p:sldId id="261" r:id="rId7"/>
    <p:sldId id="265" r:id="rId8"/>
    <p:sldId id="266" r:id="rId9"/>
    <p:sldId id="267" r:id="rId10"/>
    <p:sldId id="268" r:id="rId11"/>
    <p:sldId id="269" r:id="rId12"/>
    <p:sldId id="262" r:id="rId13"/>
    <p:sldId id="271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26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66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8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742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30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65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738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21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903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62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3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08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7CC3C9"/>
            </a:gs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256BF4FD-771C-40C2-AF90-80643F99CC11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F7A11390-9C58-43A2-80F7-68F15E10D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25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7000">
              <a:srgbClr val="00B0F0"/>
            </a:gs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361" y="405602"/>
            <a:ext cx="8893278" cy="65628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ОГБОУ «Центр образования и развития «Особый ребенок» г. Смоленска»</a:t>
            </a:r>
            <a:endParaRPr lang="ru-RU" sz="18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50" y="3020532"/>
            <a:ext cx="8077900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850" y="3325332"/>
            <a:ext cx="8077900" cy="816935"/>
          </a:xfrm>
          <a:prstGeom prst="rect">
            <a:avLst/>
          </a:prstGeom>
        </p:spPr>
      </p:pic>
      <p:sp>
        <p:nvSpPr>
          <p:cNvPr id="10" name="Заголовок 4"/>
          <p:cNvSpPr txBox="1">
            <a:spLocks/>
          </p:cNvSpPr>
          <p:nvPr/>
        </p:nvSpPr>
        <p:spPr>
          <a:xfrm>
            <a:off x="125361" y="2346008"/>
            <a:ext cx="8893278" cy="656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«Музыка – искусство звуков»</a:t>
            </a:r>
            <a:endParaRPr lang="ru-RU" sz="4000" b="1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1253613" y="3998988"/>
            <a:ext cx="6636774" cy="656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Презентация к уроку музыки в 3 классе</a:t>
            </a:r>
            <a:endParaRPr lang="ru-RU" sz="18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3" name="Заголовок 4"/>
          <p:cNvSpPr txBox="1">
            <a:spLocks/>
          </p:cNvSpPr>
          <p:nvPr/>
        </p:nvSpPr>
        <p:spPr>
          <a:xfrm>
            <a:off x="2664542" y="5121591"/>
            <a:ext cx="6251208" cy="656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Рыбакова Лариса Владимировна – учитель музыки</a:t>
            </a:r>
            <a:endParaRPr lang="ru-RU" sz="18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492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89680" y="293056"/>
            <a:ext cx="8079581" cy="68033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Разучивание «Скворушка прощается»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s://avatars.mds.yandex.net/get-pdb/2510610/3fbe5631-d1f0-491c-96e8-f45e7dd7263b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046" y="973394"/>
            <a:ext cx="4407183" cy="559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1402" y="1488949"/>
            <a:ext cx="40176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2060"/>
                </a:solidFill>
                <a:latin typeface="+mj-lt"/>
              </a:rPr>
              <a:t>1. Осень-непогодушка,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Тополь пожелтел.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Вдруг на ветке скворушка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Песенку запел.</a:t>
            </a:r>
          </a:p>
          <a:p>
            <a:pPr fontAlgn="base"/>
            <a:r>
              <a:rPr lang="ru-RU" sz="2800" b="1" i="1" dirty="0" smtClean="0">
                <a:solidFill>
                  <a:srgbClr val="002060"/>
                </a:solidFill>
                <a:latin typeface="+mj-lt"/>
              </a:rPr>
              <a:t>припев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: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Ветка чуть качается,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Дождик не кончается,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С нами старый скворушка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До весны прощается.</a:t>
            </a:r>
            <a:endParaRPr lang="ru-RU" sz="2800" b="1" i="0" dirty="0">
              <a:solidFill>
                <a:srgbClr val="00206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351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89680" y="293056"/>
            <a:ext cx="8079581" cy="11375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Пальчиковая гимнастика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«Строил домик паучок»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s://img.labirint.ru/rcimg/bb7112c6bbf3404bb1cae79e5ff8f681/1920x1080/comments_pic/1732/11_8eb55399933f3a94d962b630b3481d33_1502478939.jpg?15024798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1" r="240" b="5460"/>
          <a:stretch/>
        </p:blipFill>
        <p:spPr bwMode="auto">
          <a:xfrm>
            <a:off x="487387" y="1430594"/>
            <a:ext cx="7884165" cy="519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66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nsportal.ru/sites/default/files/styles/large/public/media/2019/10/14/contentnecessaryhorseshoebat-size_restricted.gif?itok=UABQxRrD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28" y="326308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nsportal.ru/sites/default/files/styles/large/public/media/2019/10/14/contentnecessaryhorseshoebat-size_restricted.gif?itok=UABQxRr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348" y="3310399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nsportal.ru/sites/default/files/styles/large/public/media/2019/10/14/contentnecessaryhorseshoebat-size_restricted.gif?itok=UABQxRr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51" y="675353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nsportal.ru/sites/default/files/styles/large/public/media/2019/10/14/contentnecessaryhorseshoebat-size_restricted.gif?itok=UABQxRr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773" y="3274757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63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124" y="455288"/>
            <a:ext cx="6314293" cy="79832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Дорисуй улыбку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s://yt3.ggpht.com/a/AGF-l7_iEd1AqJvu2kWhVtBki1G2PpeyTSIOaPJBdg=s900-c-k-c0xffffffff-no-rj-m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939" y="1897727"/>
            <a:ext cx="3765550" cy="37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yt3.ggpht.com/a/AGF-l7_sreGC95QAhcWotV7VCaoL5TtaQAG-vcBGBA=s900-c-k-c0xffffffff-no-rj-m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39" y="1757925"/>
            <a:ext cx="3905352" cy="390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87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9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69899" y="324913"/>
            <a:ext cx="8079581" cy="10761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Логопедическая гимнастика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415626" y="1401097"/>
            <a:ext cx="5783939" cy="448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altLang="ru-RU" sz="1600" dirty="0" smtClean="0">
                <a:cs typeface="Times New Roman" panose="02020603050405020304" pitchFamily="18" charset="0"/>
              </a:rPr>
              <a:t>изображаем  </a:t>
            </a:r>
            <a:r>
              <a:rPr lang="ru-RU" altLang="ru-RU" sz="1600" dirty="0">
                <a:cs typeface="Times New Roman" panose="02020603050405020304" pitchFamily="18" charset="0"/>
              </a:rPr>
              <a:t>дворника  с  маленькой  метёлкой - рукой делаем дугообразные движения по маленькой амплитуде, произносим мягко «</a:t>
            </a:r>
            <a:r>
              <a:rPr lang="ru-RU" altLang="ru-RU" sz="1600" dirty="0" smtClean="0">
                <a:cs typeface="Times New Roman" panose="02020603050405020304" pitchFamily="18" charset="0"/>
              </a:rPr>
              <a:t>Щ»;</a:t>
            </a:r>
            <a:endParaRPr lang="ru-RU" altLang="ru-RU" sz="1600" dirty="0">
              <a:cs typeface="Times New Roman" panose="02020603050405020304" pitchFamily="18" charset="0"/>
            </a:endParaRPr>
          </a:p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altLang="ru-RU" sz="1600" dirty="0">
                <a:cs typeface="Times New Roman" panose="02020603050405020304" pitchFamily="18" charset="0"/>
              </a:rPr>
              <a:t>б</a:t>
            </a:r>
            <a:r>
              <a:rPr lang="ru-RU" altLang="ru-RU" sz="1600" dirty="0" smtClean="0">
                <a:cs typeface="Times New Roman" panose="02020603050405020304" pitchFamily="18" charset="0"/>
              </a:rPr>
              <a:t>ольшая </a:t>
            </a:r>
            <a:r>
              <a:rPr lang="ru-RU" altLang="ru-RU" sz="1600" dirty="0">
                <a:cs typeface="Times New Roman" panose="02020603050405020304" pitchFamily="18" charset="0"/>
              </a:rPr>
              <a:t>метла - увеличивается амплитуда дуги и звук произносится «Ш» (попеременно по 4 раза</a:t>
            </a:r>
            <a:r>
              <a:rPr lang="ru-RU" altLang="ru-RU" sz="1600" dirty="0" smtClean="0">
                <a:cs typeface="Times New Roman" panose="02020603050405020304" pitchFamily="18" charset="0"/>
              </a:rPr>
              <a:t>).</a:t>
            </a:r>
          </a:p>
          <a:p>
            <a:pPr marL="176213" indent="0">
              <a:spcBef>
                <a:spcPct val="0"/>
              </a:spcBef>
              <a:buClrTx/>
              <a:buSzTx/>
              <a:buNone/>
            </a:pPr>
            <a:endParaRPr lang="ru-RU" altLang="ru-RU" sz="1600" dirty="0">
              <a:cs typeface="Times New Roman" panose="02020603050405020304" pitchFamily="18" charset="0"/>
            </a:endParaRPr>
          </a:p>
          <a:p>
            <a:pPr marL="176213" indent="0">
              <a:spcBef>
                <a:spcPct val="0"/>
              </a:spcBef>
              <a:buClrTx/>
              <a:buSzTx/>
              <a:buNone/>
            </a:pPr>
            <a:endParaRPr lang="ru-RU" altLang="ru-RU" sz="1600" dirty="0" smtClean="0">
              <a:cs typeface="Times New Roman" panose="02020603050405020304" pitchFamily="18" charset="0"/>
            </a:endParaRPr>
          </a:p>
          <a:p>
            <a:pPr marL="176213" indent="0">
              <a:spcBef>
                <a:spcPct val="0"/>
              </a:spcBef>
              <a:buClrTx/>
              <a:buSzTx/>
              <a:buNone/>
            </a:pPr>
            <a:endParaRPr lang="ru-RU" altLang="ru-RU" sz="1600" dirty="0">
              <a:cs typeface="Times New Roman" panose="02020603050405020304" pitchFamily="18" charset="0"/>
            </a:endParaRPr>
          </a:p>
          <a:p>
            <a:pPr marL="176213" indent="0">
              <a:spcBef>
                <a:spcPct val="0"/>
              </a:spcBef>
              <a:buClrTx/>
              <a:buSzTx/>
              <a:buNone/>
            </a:pPr>
            <a:endParaRPr lang="ru-RU" altLang="ru-RU" sz="1600" dirty="0">
              <a:cs typeface="Times New Roman" panose="02020603050405020304" pitchFamily="18" charset="0"/>
            </a:endParaRPr>
          </a:p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altLang="ru-RU" sz="1600" dirty="0" smtClean="0"/>
              <a:t>Изображая звонок в дверь, произносим «</a:t>
            </a:r>
            <a:r>
              <a:rPr lang="ru-RU" altLang="ru-RU" sz="1600" dirty="0" err="1"/>
              <a:t>Т</a:t>
            </a:r>
            <a:r>
              <a:rPr lang="ru-RU" altLang="ru-RU" sz="1600" dirty="0" err="1" smtClean="0"/>
              <a:t>р</a:t>
            </a:r>
            <a:r>
              <a:rPr lang="ru-RU" altLang="ru-RU" sz="1600" dirty="0" smtClean="0"/>
              <a:t>-р-р» </a:t>
            </a:r>
          </a:p>
          <a:p>
            <a:pPr marL="176213" indent="0">
              <a:spcBef>
                <a:spcPct val="0"/>
              </a:spcBef>
              <a:buClrTx/>
              <a:buSzTx/>
              <a:buNone/>
            </a:pPr>
            <a:r>
              <a:rPr lang="ru-RU" altLang="ru-RU" sz="1600" dirty="0" smtClean="0"/>
              <a:t>(8 раз).</a:t>
            </a:r>
          </a:p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ru-RU" altLang="ru-RU" sz="1600" dirty="0"/>
          </a:p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ru-RU" altLang="ru-RU" sz="1600" dirty="0" smtClean="0"/>
          </a:p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ru-RU" altLang="ru-RU" sz="1600" dirty="0"/>
          </a:p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ru-RU" altLang="ru-RU" sz="1600" dirty="0" smtClean="0"/>
          </a:p>
          <a:p>
            <a:pPr marL="176213" indent="0">
              <a:spcBef>
                <a:spcPct val="0"/>
              </a:spcBef>
              <a:buClrTx/>
              <a:buSzTx/>
              <a:buNone/>
            </a:pPr>
            <a:endParaRPr lang="ru-RU" altLang="ru-RU" sz="1600" dirty="0"/>
          </a:p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ru-RU" altLang="ru-RU" sz="1600" dirty="0" smtClean="0"/>
          </a:p>
          <a:p>
            <a:pPr marL="442913" indent="-266700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altLang="ru-RU" sz="1600" dirty="0" smtClean="0"/>
              <a:t>На букву «Н»: девочка ноет, у нее болит зубик, она прикладывает поочередно руку то к одной щеке, то к другой, произносит длинно «Н-н-н». Все движения делаем по 8 раз).</a:t>
            </a:r>
            <a:endParaRPr lang="ru-RU" altLang="ru-RU" sz="1600" dirty="0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271232" y="3711231"/>
            <a:ext cx="8065294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i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85000"/>
              </a:lnSpc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85000"/>
              </a:lnSpc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ClrTx/>
              <a:buSzTx/>
              <a:buNone/>
            </a:pPr>
            <a:endParaRPr lang="ru-RU" altLang="ru-RU" sz="1800" dirty="0" smtClean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endParaRPr lang="ru-RU" altLang="ru-RU" sz="1800" dirty="0"/>
          </a:p>
        </p:txBody>
      </p:sp>
      <p:pic>
        <p:nvPicPr>
          <p:cNvPr id="10" name="Объект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093" y="1215190"/>
            <a:ext cx="1407412" cy="1688895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418" y="2994160"/>
            <a:ext cx="2133872" cy="1600404"/>
          </a:xfrm>
          <a:prstGeom prst="rect">
            <a:avLst/>
          </a:prstGeom>
        </p:spPr>
      </p:pic>
      <p:pic>
        <p:nvPicPr>
          <p:cNvPr id="12" name="Picture 2" descr="https://ds04.infourok.ru/uploads/ex/0106/00107bc5-1262ecfe/hello_html_m40d916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6" t="-630" r="8519"/>
          <a:stretch/>
        </p:blipFill>
        <p:spPr bwMode="auto">
          <a:xfrm>
            <a:off x="6458709" y="4823633"/>
            <a:ext cx="1917290" cy="179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8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92919" y="250722"/>
            <a:ext cx="8079581" cy="78613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Распевка «Петь приятно и удобно»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92919" y="1302324"/>
            <a:ext cx="4211816" cy="508583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1</a:t>
            </a:r>
            <a:r>
              <a:rPr lang="ru-RU" altLang="ru-RU" sz="2900" b="1" dirty="0" smtClean="0"/>
              <a:t>. Если </a:t>
            </a:r>
            <a:r>
              <a:rPr lang="ru-RU" altLang="ru-RU" sz="2900" b="1" dirty="0"/>
              <a:t>хочешь сидя петь –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Не садись ты как медведь.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Спинку выпрями скорей,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Ноги в пол упри смелей!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i="1" dirty="0" smtClean="0"/>
              <a:t>припев</a:t>
            </a:r>
            <a:r>
              <a:rPr lang="ru-RU" altLang="ru-RU" sz="2900" b="1" dirty="0" smtClean="0"/>
              <a:t>: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 smtClean="0"/>
              <a:t>               Раз </a:t>
            </a:r>
            <a:r>
              <a:rPr lang="ru-RU" altLang="ru-RU" sz="2900" b="1" dirty="0"/>
              <a:t>- вдох, и запел,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           </a:t>
            </a:r>
            <a:r>
              <a:rPr lang="ru-RU" altLang="ru-RU" sz="2900" b="1" dirty="0" smtClean="0"/>
              <a:t>Птицей </a:t>
            </a:r>
            <a:r>
              <a:rPr lang="ru-RU" altLang="ru-RU" sz="2900" b="1" dirty="0"/>
              <a:t>звук полетел.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           Руки, плечи - всё свободно-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           Петь приятно и удобно!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2</a:t>
            </a:r>
            <a:r>
              <a:rPr lang="ru-RU" altLang="ru-RU" sz="2900" b="1" dirty="0" smtClean="0"/>
              <a:t>. Если </a:t>
            </a:r>
            <a:r>
              <a:rPr lang="ru-RU" altLang="ru-RU" sz="2900" b="1" dirty="0"/>
              <a:t>хочешь стоя петь –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Головою не вертеть.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Встань красиво - подтянись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900" b="1" dirty="0"/>
              <a:t>   И спокойно – улыбнись!</a:t>
            </a:r>
          </a:p>
          <a:p>
            <a:endParaRPr lang="ru-RU" dirty="0"/>
          </a:p>
        </p:txBody>
      </p:sp>
      <p:pic>
        <p:nvPicPr>
          <p:cNvPr id="4" name="Picture 2" descr="https://img2.freepng.ru/20180724/cvs/kisspng-posture-seitai-kyphosis-body-good-boy-5b57f13c55af11.1505154115324900443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213" y="1036853"/>
            <a:ext cx="2418736" cy="214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c7.hotpng.com/preview/444/810/529/music-singing-singer-cartoon-singing-characte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884" y="3470763"/>
            <a:ext cx="2539898" cy="307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78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" y="471948"/>
            <a:ext cx="8079581" cy="766917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МУЗЫКАЛЬНЫЕ И ШУМОВЫЕ ЗВУКИ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00729" y="1238865"/>
            <a:ext cx="3909345" cy="5085832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Все на свете дети знают,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Звуки разные бывают: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Журавлей прощальный клёкот,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Самолета громкий рокот.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Гул машины во дворе,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Лай собаки в конуре,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Стук колёс и шум станка,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Тихий шелест ветерка.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Это звуки – шумовые.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Только есть ещё другие: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Не шуршания , не стуки –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/>
              <a:t>Музыкальные есть звуки.</a:t>
            </a:r>
          </a:p>
        </p:txBody>
      </p:sp>
      <p:pic>
        <p:nvPicPr>
          <p:cNvPr id="9" name="Picture 2" descr="http://www.muz-urok.ru/azbuka/samolet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E5F2"/>
              </a:clrFrom>
              <a:clrTo>
                <a:srgbClr val="FFE5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705" y="1447710"/>
            <a:ext cx="1659783" cy="15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uz-urok.ru/azbuka/avto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E5F2"/>
              </a:clrFrom>
              <a:clrTo>
                <a:srgbClr val="FFE5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596" y="2740101"/>
            <a:ext cx="2719420" cy="146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2" descr="http://www.muz-urok.ru/azbuka/muz_inst34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E5F2"/>
              </a:clrFrom>
              <a:clrTo>
                <a:srgbClr val="FFE5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400" y="4504993"/>
            <a:ext cx="3868392" cy="202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93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484" y="499533"/>
            <a:ext cx="8686799" cy="1137538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картинкам назвать звуки музыкальные и шумовые </a:t>
            </a:r>
            <a:br>
              <a:rPr lang="ru-RU" alt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0" descr="http://www.muz-urok.ru/azbuka/agif3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83" y="1408462"/>
            <a:ext cx="1816429" cy="197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www.muz-urok.ru/azbuka/agif3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048" y="1164291"/>
            <a:ext cx="2733675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://www.muz-urok.ru/azbuka/agif3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99330">
            <a:off x="6346993" y="4096434"/>
            <a:ext cx="1832970" cy="256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://www.muz-urok.ru/azbuka/agif3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56" y="4385982"/>
            <a:ext cx="2188916" cy="210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muz-urok.ru/azbuka/agif27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723" y="1028201"/>
            <a:ext cx="3558000" cy="210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http://www.muz-urok.ru/azbuka/agif34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72" y="3534025"/>
            <a:ext cx="2289343" cy="283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www.muz-urok.ru/4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56" y="3555292"/>
            <a:ext cx="561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ttp://www.muz-urok.ru/4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539" y="3046232"/>
            <a:ext cx="561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://www.muz-urok.ru/4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363" y="3555292"/>
            <a:ext cx="561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2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19177" y="307804"/>
            <a:ext cx="8079581" cy="127027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песни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«Когда мои друзья со мной»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96" name="Picture 24" descr="https://fsd.multiurok.ru/html/2019/06/16/s_5d06259c12296/1173856_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4" t="4356" r="15996" b="22840"/>
          <a:stretch/>
        </p:blipFill>
        <p:spPr bwMode="auto">
          <a:xfrm>
            <a:off x="1150374" y="1696063"/>
            <a:ext cx="6843252" cy="49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56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19177" y="307805"/>
            <a:ext cx="8079581" cy="8278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Слушание «Сурок» - Л.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етховен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gskou-bug.ucoz.ru/graffiti/risuno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289" y="1135626"/>
            <a:ext cx="4822723" cy="538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83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19177" y="558527"/>
            <a:ext cx="8079581" cy="8278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Слушание «Вместе весело шагать» -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Шаинского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prazdnik.fun/public/upload/posts/s05b7186d9c27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94" y="1846569"/>
            <a:ext cx="8097479" cy="443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80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19177" y="558527"/>
            <a:ext cx="8079581" cy="8278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«Если нравиться тебе, то делай так!»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i.ytimg.com/vi/QREiLjY3jE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18" y="1733637"/>
            <a:ext cx="8008762" cy="450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13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0941A018-FB9B-4401-A32C-7E04526866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96</TotalTime>
  <Words>371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Aharoni</vt:lpstr>
      <vt:lpstr>Arial</vt:lpstr>
      <vt:lpstr>Arial Black</vt:lpstr>
      <vt:lpstr>Calibri Light</vt:lpstr>
      <vt:lpstr>Tahoma</vt:lpstr>
      <vt:lpstr>Times New Roman</vt:lpstr>
      <vt:lpstr>Wingdings</vt:lpstr>
      <vt:lpstr>Метрополия</vt:lpstr>
      <vt:lpstr>ОГБОУ «Центр образования и развития «Особый ребенок» г. Смоленска»</vt:lpstr>
      <vt:lpstr>Логопедическая гимнастика</vt:lpstr>
      <vt:lpstr>Распевка «Петь приятно и удобно»</vt:lpstr>
      <vt:lpstr>МУЗЫКАЛЬНЫЕ И ШУМОВЫЕ ЗВУКИ</vt:lpstr>
      <vt:lpstr>По картинкам назвать звуки музыкальные и шумовые  </vt:lpstr>
      <vt:lpstr>Исполнение песни  «Когда мои друзья со мной»</vt:lpstr>
      <vt:lpstr>Слушание «Сурок» - Л. Бетховен</vt:lpstr>
      <vt:lpstr>Слушание «Вместе весело шагать» -  В. Шаинского</vt:lpstr>
      <vt:lpstr>Физкультминутка  «Если нравиться тебе, то делай так!»</vt:lpstr>
      <vt:lpstr>Разучивание «Скворушка прощается»</vt:lpstr>
      <vt:lpstr>Пальчиковая гимнастика  «Строил домик паучок»</vt:lpstr>
      <vt:lpstr>Презентация PowerPoint</vt:lpstr>
      <vt:lpstr>Дорисуй улыбку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15</cp:revision>
  <dcterms:created xsi:type="dcterms:W3CDTF">2020-03-23T13:56:18Z</dcterms:created>
  <dcterms:modified xsi:type="dcterms:W3CDTF">2020-03-23T15:56:03Z</dcterms:modified>
</cp:coreProperties>
</file>