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73" r:id="rId2"/>
    <p:sldId id="256" r:id="rId3"/>
    <p:sldId id="257" r:id="rId4"/>
    <p:sldId id="281" r:id="rId5"/>
    <p:sldId id="258" r:id="rId6"/>
    <p:sldId id="259" r:id="rId7"/>
    <p:sldId id="260" r:id="rId8"/>
    <p:sldId id="274" r:id="rId9"/>
    <p:sldId id="261" r:id="rId10"/>
    <p:sldId id="276" r:id="rId11"/>
    <p:sldId id="277" r:id="rId12"/>
    <p:sldId id="278" r:id="rId13"/>
    <p:sldId id="262" r:id="rId14"/>
    <p:sldId id="275" r:id="rId15"/>
    <p:sldId id="263" r:id="rId16"/>
    <p:sldId id="264" r:id="rId17"/>
    <p:sldId id="266" r:id="rId18"/>
    <p:sldId id="268" r:id="rId19"/>
    <p:sldId id="269" r:id="rId20"/>
    <p:sldId id="271" r:id="rId21"/>
    <p:sldId id="272" r:id="rId22"/>
  </p:sldIdLst>
  <p:sldSz cx="9144000" cy="6858000" type="screen4x3"/>
  <p:notesSz cx="6858000" cy="9144000"/>
  <p:embeddedFontLst>
    <p:embeddedFont>
      <p:font typeface="Allerta" panose="020B0604020202020204" charset="0"/>
      <p:regular r:id="rId24"/>
    </p:embeddedFont>
    <p:embeddedFont>
      <p:font typeface="Arial Black" panose="020B0A04020102020204" pitchFamily="34" charset="0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56" autoAdjust="0"/>
  </p:normalViewPr>
  <p:slideViewPr>
    <p:cSldViewPr>
      <p:cViewPr varScale="1">
        <p:scale>
          <a:sx n="51" d="100"/>
          <a:sy n="51" d="100"/>
        </p:scale>
        <p:origin x="1387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/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21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/>
          <p:nvPr/>
        </p:nvSpPr>
        <p:spPr>
          <a:xfrm>
            <a:off x="3881437" y="8686800"/>
            <a:ext cx="2974974" cy="4556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t>21</a:t>
            </a:fld>
            <a:endParaRPr lang="en-US"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0413" cy="3427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4812" cy="41132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ctrTitle"/>
          </p:nvPr>
        </p:nvSpPr>
        <p:spPr>
          <a:xfrm>
            <a:off x="422029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ubTitle" idx="1"/>
          </p:nvPr>
        </p:nvSpPr>
        <p:spPr>
          <a:xfrm>
            <a:off x="1371600" y="3331698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Font typeface="Noto Symbol"/>
              <a:buNone/>
              <a:defRPr/>
            </a:lvl1pPr>
            <a:lvl2pPr marL="457200" marR="0" lvl="1" indent="0" algn="ctr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Noto Symbol"/>
              <a:buNone/>
              <a:defRPr/>
            </a:lvl2pPr>
            <a:lvl3pPr marL="914400" marR="0" lvl="2" indent="0" algn="ctr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Noto Symbo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None/>
              <a:defRPr/>
            </a:lvl5pPr>
            <a:lvl6pPr marL="2286000" marR="0" lvl="5" indent="0" algn="ctr" rtl="0">
              <a:spcBef>
                <a:spcPts val="360"/>
              </a:spcBef>
              <a:buClr>
                <a:schemeClr val="lt1"/>
              </a:buClr>
              <a:buFont typeface="Noto Symbol"/>
              <a:buNone/>
              <a:defRPr/>
            </a:lvl6pPr>
            <a:lvl7pPr marL="2743200" marR="0" lvl="6" indent="0" algn="ctr" rtl="0">
              <a:spcBef>
                <a:spcPts val="320"/>
              </a:spcBef>
              <a:buClr>
                <a:schemeClr val="lt1"/>
              </a:buClr>
              <a:buFont typeface="Noto Symbol"/>
              <a:buNone/>
              <a:defRPr/>
            </a:lvl7pPr>
            <a:lvl8pPr marL="3200400" marR="0" lvl="7" indent="0" algn="ctr" rtl="0">
              <a:spcBef>
                <a:spcPts val="280"/>
              </a:spcBef>
              <a:buClr>
                <a:schemeClr val="lt1"/>
              </a:buClr>
              <a:buFont typeface="Noto Symbol"/>
              <a:buNone/>
              <a:defRPr/>
            </a:lvl8pPr>
            <a:lvl9pPr marL="3657600" marR="0" lvl="8" indent="0" algn="ctr" rtl="0">
              <a:spcBef>
                <a:spcPts val="280"/>
              </a:spcBef>
              <a:buClr>
                <a:schemeClr val="lt1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47688" lvl="0" indent="-305117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Font typeface="Noto Symbol"/>
              <a:buChar char="⬜"/>
              <a:defRPr/>
            </a:lvl1pPr>
            <a:lvl2pPr marL="868363" lvl="1" indent="-162243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◼"/>
              <a:defRPr/>
            </a:lvl2pPr>
            <a:lvl3pPr marL="1133475" lvl="2" indent="-9906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▫"/>
              <a:defRPr/>
            </a:lvl3pPr>
            <a:lvl4pPr marL="1352550" lvl="3" indent="-571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"/>
              <a:defRPr/>
            </a:lvl4pPr>
            <a:lvl5pPr marL="1544638" lvl="4" indent="-58737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◾"/>
              <a:defRPr/>
            </a:lvl5pPr>
            <a:lvl6pPr marL="1764792" lvl="5" indent="-75692" algn="l" rtl="0">
              <a:spcBef>
                <a:spcPts val="360"/>
              </a:spcBef>
              <a:buClr>
                <a:schemeClr val="lt1"/>
              </a:buClr>
              <a:buFont typeface="Noto Symbol"/>
              <a:buChar char=""/>
              <a:defRPr/>
            </a:lvl6pPr>
            <a:lvl7pPr marL="1965960" lvl="6" indent="-86360" algn="l" rtl="0">
              <a:spcBef>
                <a:spcPts val="320"/>
              </a:spcBef>
              <a:buClr>
                <a:schemeClr val="lt1"/>
              </a:buClr>
              <a:buFont typeface="Noto Symbol"/>
              <a:buChar char="⚫"/>
              <a:defRPr/>
            </a:lvl7pPr>
            <a:lvl8pPr marL="2167128" lvl="7" indent="-97027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8pPr>
            <a:lvl9pPr marL="2368296" lvl="8" indent="-94995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47688" lvl="0" indent="-305117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Font typeface="Noto Symbol"/>
              <a:buChar char="⬜"/>
              <a:defRPr/>
            </a:lvl1pPr>
            <a:lvl2pPr marL="868363" lvl="1" indent="-162243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◼"/>
              <a:defRPr/>
            </a:lvl2pPr>
            <a:lvl3pPr marL="1133475" lvl="2" indent="-9906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▫"/>
              <a:defRPr/>
            </a:lvl3pPr>
            <a:lvl4pPr marL="1352550" lvl="3" indent="-571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"/>
              <a:defRPr/>
            </a:lvl4pPr>
            <a:lvl5pPr marL="1544638" lvl="4" indent="-58737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◾"/>
              <a:defRPr/>
            </a:lvl5pPr>
            <a:lvl6pPr marL="1764792" lvl="5" indent="-75692" algn="l" rtl="0">
              <a:spcBef>
                <a:spcPts val="360"/>
              </a:spcBef>
              <a:buClr>
                <a:schemeClr val="lt1"/>
              </a:buClr>
              <a:buFont typeface="Noto Symbol"/>
              <a:buChar char=""/>
              <a:defRPr/>
            </a:lvl6pPr>
            <a:lvl7pPr marL="1965960" lvl="6" indent="-86360" algn="l" rtl="0">
              <a:spcBef>
                <a:spcPts val="320"/>
              </a:spcBef>
              <a:buClr>
                <a:schemeClr val="lt1"/>
              </a:buClr>
              <a:buFont typeface="Noto Symbol"/>
              <a:buChar char="⚫"/>
              <a:defRPr/>
            </a:lvl7pPr>
            <a:lvl8pPr marL="2167128" lvl="7" indent="-97027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8pPr>
            <a:lvl9pPr marL="2368296" lvl="8" indent="-94995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 rot="5400000">
            <a:off x="2217737" y="-160337"/>
            <a:ext cx="4708524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47688" lvl="0" indent="-305117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Font typeface="Noto Symbol"/>
              <a:buChar char="⬜"/>
              <a:defRPr/>
            </a:lvl1pPr>
            <a:lvl2pPr marL="868363" lvl="1" indent="-162243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◼"/>
              <a:defRPr/>
            </a:lvl2pPr>
            <a:lvl3pPr marL="1133475" lvl="2" indent="-9906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▫"/>
              <a:defRPr/>
            </a:lvl3pPr>
            <a:lvl4pPr marL="1352550" lvl="3" indent="-571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"/>
              <a:defRPr/>
            </a:lvl4pPr>
            <a:lvl5pPr marL="1544638" lvl="4" indent="-58737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◾"/>
              <a:defRPr/>
            </a:lvl5pPr>
            <a:lvl6pPr marL="1764792" lvl="5" indent="-75692" algn="l" rtl="0">
              <a:spcBef>
                <a:spcPts val="360"/>
              </a:spcBef>
              <a:buClr>
                <a:schemeClr val="lt1"/>
              </a:buClr>
              <a:buFont typeface="Noto Symbol"/>
              <a:buChar char=""/>
              <a:defRPr/>
            </a:lvl6pPr>
            <a:lvl7pPr marL="1965960" lvl="6" indent="-86360" algn="l" rtl="0">
              <a:spcBef>
                <a:spcPts val="320"/>
              </a:spcBef>
              <a:buClr>
                <a:schemeClr val="lt1"/>
              </a:buClr>
              <a:buFont typeface="Noto Symbol"/>
              <a:buChar char="⚫"/>
              <a:defRPr/>
            </a:lvl7pPr>
            <a:lvl8pPr marL="2167128" lvl="7" indent="-97027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8pPr>
            <a:lvl9pPr marL="2368296" lvl="8" indent="-94995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828800" y="609600"/>
            <a:ext cx="5486399" cy="522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Font typeface="Allert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pic" idx="2"/>
          </p:nvPr>
        </p:nvSpPr>
        <p:spPr>
          <a:xfrm>
            <a:off x="1828800" y="1831975"/>
            <a:ext cx="5486399" cy="3962399"/>
          </a:xfrm>
          <a:prstGeom prst="rect">
            <a:avLst/>
          </a:prstGeom>
          <a:solidFill>
            <a:schemeClr val="dk2"/>
          </a:solidFill>
          <a:ln w="44450" cap="sq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1828800" y="1166787"/>
            <a:ext cx="5486399" cy="5303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ctr" rtl="0">
              <a:spcBef>
                <a:spcPts val="0"/>
              </a:spcBef>
              <a:buFont typeface="Quattrocento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rgbClr val="FBE9A7"/>
              </a:buClr>
              <a:buFont typeface="Allerta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3008313" cy="4602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Quattrocento"/>
              <a:buNone/>
              <a:defRPr/>
            </a:lvl1pPr>
            <a:lvl2pPr lvl="1" rtl="0">
              <a:spcBef>
                <a:spcPts val="0"/>
              </a:spcBef>
              <a:buFont typeface="Quattrocento"/>
              <a:buNone/>
              <a:defRPr/>
            </a:lvl2pPr>
            <a:lvl3pPr lvl="2" rtl="0">
              <a:spcBef>
                <a:spcPts val="0"/>
              </a:spcBef>
              <a:buFont typeface="Quattrocento"/>
              <a:buNone/>
              <a:defRPr/>
            </a:lvl3pPr>
            <a:lvl4pPr lvl="3" rtl="0">
              <a:spcBef>
                <a:spcPts val="0"/>
              </a:spcBef>
              <a:buFont typeface="Quattrocento"/>
              <a:buNone/>
              <a:defRPr/>
            </a:lvl4pPr>
            <a:lvl5pPr lvl="4" rtl="0">
              <a:spcBef>
                <a:spcPts val="0"/>
              </a:spcBef>
              <a:buFont typeface="Quattrocento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750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rtl="0">
              <a:spcBef>
                <a:spcPts val="0"/>
              </a:spcBef>
              <a:buClr>
                <a:schemeClr val="lt1"/>
              </a:buClr>
              <a:buFont typeface="Quattrocento"/>
              <a:buNone/>
              <a:defRPr/>
            </a:lvl1pPr>
            <a:lvl2pPr lvl="1" rtl="0">
              <a:spcBef>
                <a:spcPts val="0"/>
              </a:spcBef>
              <a:buFont typeface="Quattrocento"/>
              <a:buNone/>
              <a:defRPr/>
            </a:lvl2pPr>
            <a:lvl3pPr lvl="2" rtl="0">
              <a:spcBef>
                <a:spcPts val="0"/>
              </a:spcBef>
              <a:buFont typeface="Quattrocento"/>
              <a:buNone/>
              <a:defRPr/>
            </a:lvl3pPr>
            <a:lvl4pPr lvl="3" rtl="0">
              <a:spcBef>
                <a:spcPts val="0"/>
              </a:spcBef>
              <a:buFont typeface="Quattrocento"/>
              <a:buNone/>
              <a:defRPr/>
            </a:lvl4pPr>
            <a:lvl5pPr lvl="4" rtl="0">
              <a:spcBef>
                <a:spcPts val="0"/>
              </a:spcBef>
              <a:buFont typeface="Quattrocento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4" cy="750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rtl="0">
              <a:spcBef>
                <a:spcPts val="0"/>
              </a:spcBef>
              <a:buClr>
                <a:schemeClr val="lt1"/>
              </a:buClr>
              <a:buFont typeface="Quattrocento"/>
              <a:buNone/>
              <a:defRPr/>
            </a:lvl1pPr>
            <a:lvl2pPr lvl="1" rtl="0">
              <a:spcBef>
                <a:spcPts val="0"/>
              </a:spcBef>
              <a:buFont typeface="Quattrocento"/>
              <a:buNone/>
              <a:defRPr/>
            </a:lvl2pPr>
            <a:lvl3pPr lvl="2" rtl="0">
              <a:spcBef>
                <a:spcPts val="0"/>
              </a:spcBef>
              <a:buFont typeface="Quattrocento"/>
              <a:buNone/>
              <a:defRPr/>
            </a:lvl3pPr>
            <a:lvl4pPr lvl="3" rtl="0">
              <a:spcBef>
                <a:spcPts val="0"/>
              </a:spcBef>
              <a:buFont typeface="Quattrocento"/>
              <a:buNone/>
              <a:defRPr/>
            </a:lvl4pPr>
            <a:lvl5pPr lvl="4" rtl="0">
              <a:spcBef>
                <a:spcPts val="0"/>
              </a:spcBef>
              <a:buFont typeface="Quattrocento"/>
              <a:buNone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7" cy="3763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4" cy="3763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547688" marR="0" lvl="0" indent="-305117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Font typeface="Noto Symbol"/>
              <a:buChar char="⬜"/>
              <a:defRPr/>
            </a:lvl1pPr>
            <a:lvl2pPr marL="868363" marR="0" lvl="1" indent="-162243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◼"/>
              <a:defRPr/>
            </a:lvl2pPr>
            <a:lvl3pPr marL="1133475" marR="0" lvl="2" indent="-99060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▫"/>
              <a:defRPr/>
            </a:lvl3pPr>
            <a:lvl4pPr marL="1352550" marR="0" lvl="3" indent="-571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"/>
              <a:defRPr/>
            </a:lvl4pPr>
            <a:lvl5pPr marL="1544638" marR="0" lvl="4" indent="-58737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◾"/>
              <a:defRPr/>
            </a:lvl5pPr>
            <a:lvl6pPr marL="1764792" marR="0" lvl="5" indent="-75692" algn="l" rtl="0">
              <a:spcBef>
                <a:spcPts val="360"/>
              </a:spcBef>
              <a:buClr>
                <a:schemeClr val="lt1"/>
              </a:buClr>
              <a:buFont typeface="Noto Symbol"/>
              <a:buChar char=""/>
              <a:defRPr/>
            </a:lvl6pPr>
            <a:lvl7pPr marL="1965960" marR="0" lvl="6" indent="-86360" algn="l" rtl="0">
              <a:spcBef>
                <a:spcPts val="320"/>
              </a:spcBef>
              <a:buClr>
                <a:schemeClr val="lt1"/>
              </a:buClr>
              <a:buFont typeface="Noto Symbol"/>
              <a:buChar char="⚫"/>
              <a:defRPr/>
            </a:lvl7pPr>
            <a:lvl8pPr marL="2167128" marR="0" lvl="7" indent="-97027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8pPr>
            <a:lvl9pPr marL="2368296" marR="0" lvl="8" indent="-94995" algn="l" rtl="0">
              <a:spcBef>
                <a:spcPts val="280"/>
              </a:spcBef>
              <a:buClr>
                <a:schemeClr val="lt1"/>
              </a:buClr>
              <a:buFont typeface="Noto Symbol"/>
              <a:buChar char="⚫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CBCBC"/>
                </a:buClr>
                <a:buSzPct val="25000"/>
                <a:buFont typeface="Arial"/>
                <a:buNone/>
              </a:pPr>
              <a:t>‹#›</a:t>
            </a:fld>
            <a:endParaRPr lang="en-US" sz="1200" b="0" i="0" u="none" strike="noStrike" cap="none">
              <a:solidFill>
                <a:srgbClr val="BCBCB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E:\9%20&#1084;&#1072;&#1103;\-_Svyacshennaya_vojna_(xMusic.me).mp3" TargetMode="External"/><Relationship Id="rId1" Type="http://schemas.microsoft.com/office/2007/relationships/media" Target="file:///E:\9%20&#1084;&#1072;&#1103;\-_Svyacshennaya_vojna_(xMusic.me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9%20&#1084;&#1072;&#1103;\Levitan_-_9_maya_1945_(xMusic.me).mp3" TargetMode="External"/><Relationship Id="rId1" Type="http://schemas.microsoft.com/office/2007/relationships/media" Target="file:///E:\9%20&#1084;&#1072;&#1103;\Levitan_-_9_maya_1945_(xMusic.me)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2.png"/><Relationship Id="rId2" Type="http://schemas.openxmlformats.org/officeDocument/2006/relationships/audio" Target="file:///E:\9%20&#1084;&#1072;&#1103;\zvuk-salyuta-v-chest-dnya-pobedy.mp3" TargetMode="External"/><Relationship Id="rId1" Type="http://schemas.microsoft.com/office/2007/relationships/media" Target="file:///E:\9%20&#1084;&#1072;&#1103;\zvuk-salyuta-v-chest-dnya-pobedy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E:\9%20&#1084;&#1072;&#1103;\1%20&#1043;&#1086;&#1083;&#1086;&#1089;%20&#1070;.%20&#1041;.%20&#1051;&#1077;&#1074;&#1080;&#1090;&#1072;&#1085;&#1072;%20-%20&#1054;&#1073;&#1098;&#1103;&#1074;&#1083;&#1077;&#1085;&#1080;&#1077;%20&#1086;%20&#1085;&#1072;&#1095;&#1072;&#1083;&#1077;%20&#1074;&#1086;&#1081;&#1085;&#1099;.mp3" TargetMode="External"/><Relationship Id="rId1" Type="http://schemas.microsoft.com/office/2007/relationships/media" Target="file:///E:\9%20&#1084;&#1072;&#1103;\1%20&#1043;&#1086;&#1083;&#1086;&#1089;%20&#1070;.%20&#1041;.%20&#1051;&#1077;&#1074;&#1080;&#1090;&#1072;&#1085;&#1072;%20-%20&#1054;&#1073;&#1098;&#1103;&#1074;&#1083;&#1077;&#1085;&#1080;&#1077;%20&#1086;%20&#1085;&#1072;&#1095;&#1072;&#1083;&#1077;%20&#1074;&#1086;&#1081;&#1085;&#1099;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1.png"/><Relationship Id="rId2" Type="http://schemas.openxmlformats.org/officeDocument/2006/relationships/audio" Target="file:///E:\9%20&#1084;&#1072;&#1103;\Rington_Lev_Lecshenko_-_Den_Pobedy_Pripev_(iPlayer.fm).mp3" TargetMode="External"/><Relationship Id="rId1" Type="http://schemas.microsoft.com/office/2007/relationships/media" Target="file:///E:\9%20&#1084;&#1072;&#1103;\Rington_Lev_Lecshenko_-_Den_Pobedy_Pripev_(iPlayer.fm).mp3" TargetMode="Externa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9%20&#1084;&#1072;&#1103;\Zvuk_-_Vzryvy_strelba_svist_puli_(xMusic.me).mp3" TargetMode="External"/><Relationship Id="rId1" Type="http://schemas.microsoft.com/office/2007/relationships/media" Target="file:///E:\9%20&#1084;&#1072;&#1103;\Zvuk_-_Vzryvy_strelba_svist_puli_(xMusic.me)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rig_9f56157a0f923f0048161bca53f9e1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764704"/>
            <a:ext cx="8208912" cy="5544616"/>
          </a:xfrm>
          <a:prstGeom prst="rect">
            <a:avLst/>
          </a:prstGeom>
        </p:spPr>
      </p:pic>
      <p:pic>
        <p:nvPicPr>
          <p:cNvPr id="5" name="-_Svyacshennaya_vojna_(x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00" y="836712"/>
            <a:ext cx="8147248" cy="470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10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836712"/>
            <a:ext cx="8229600" cy="47085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36712"/>
            <a:ext cx="82296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90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692696"/>
            <a:ext cx="8229600" cy="4708524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92696"/>
            <a:ext cx="8229600" cy="5256584"/>
          </a:xfrm>
          <a:prstGeom prst="rect">
            <a:avLst/>
          </a:prstGeom>
          <a:solidFill>
            <a:schemeClr val="accent1">
              <a:lumMod val="75000"/>
              <a:alpha val="46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98017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 descr="http://www.belrussia.ru/kontent/pict/razn/102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endParaRPr lang="en-US" sz="20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2656"/>
            <a:ext cx="8229600" cy="59760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uthjb djq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04664"/>
            <a:ext cx="8208912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0" y="0"/>
            <a:ext cx="9144000" cy="17843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1" u="none" strike="noStrike" cap="none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Levitan_-_9_maya_1945_(x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Shape 150" descr="Германия. Советские танкисты в Берлине.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550" y="1125537"/>
            <a:ext cx="7097712" cy="502126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/>
        </p:nvSpPr>
        <p:spPr>
          <a:xfrm>
            <a:off x="971550" y="168275"/>
            <a:ext cx="7921624" cy="984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lang="en-US" sz="1800" b="1" i="0" u="none" strike="noStrike" cap="none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2" name="Shape 152" descr="8057225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3812" y="1052512"/>
            <a:ext cx="2401887" cy="3529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hape 162" descr="abstrakcija-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 descr="слайд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84436" y="188911"/>
            <a:ext cx="6481761" cy="4062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 descr="479904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950" y="3429000"/>
            <a:ext cx="3886200" cy="3286124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4572000" y="2924175"/>
            <a:ext cx="4103687" cy="352901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1">
                <a:ln w="1270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Arial"/>
              </a:rPr>
              <a:t> </a:t>
            </a:r>
          </a:p>
        </p:txBody>
      </p:sp>
      <p:pic>
        <p:nvPicPr>
          <p:cNvPr id="166" name="Shape 166" descr="8057225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2987" y="0"/>
            <a:ext cx="2401887" cy="3529012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179386" y="0"/>
            <a:ext cx="2447925" cy="3170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всей стране стоят памятники известным и неизвестным героям. Кто совершили подвиг - всем им присвоено звание Героя Советского Союза</a:t>
            </a:r>
            <a:r>
              <a:rPr lang="en-US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</a:p>
        </p:txBody>
      </p:sp>
      <p:pic>
        <p:nvPicPr>
          <p:cNvPr id="168" name="Shape 168" descr="C:\Documents and Settings\User\Мои документы\Мои рисунки\9 мая\0033.jpg"/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425" y="4005262"/>
            <a:ext cx="2663824" cy="2757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/>
        </p:nvSpPr>
        <p:spPr>
          <a:xfrm>
            <a:off x="2339975" y="260350"/>
            <a:ext cx="4562475" cy="23082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Каждый год теперь на Красной площади проходят 9 мая парады, гремят салюты,  идут курсанты, офицеры военных училищ. Это внуки тех, кто воевал в ВОВ. </a:t>
            </a: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84662" y="5876925"/>
            <a:ext cx="304799" cy="30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 descr="Единая Россия официальный сайт партии / Пресс-служба / Фотог…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/>
        </p:nvSpPr>
        <p:spPr>
          <a:xfrm>
            <a:off x="0" y="0"/>
            <a:ext cx="9144000" cy="101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25000"/>
              <a:buFont typeface="Times New Roman"/>
              <a:buNone/>
            </a:pPr>
            <a:endParaRPr lang="en-US" sz="2000" b="1" i="0" u="none" strike="noStrike" cap="none" dirty="0">
              <a:solidFill>
                <a:srgbClr val="FF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4" name="Shape 184" descr="http://www.orianit2.edu-negev.gov.il/chazonasd/sites/homepage/victoria/Images/fireworks%20red.gi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5575" y="981075"/>
            <a:ext cx="2112962" cy="1439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 descr="http://i26.fastpic.ru/big/2012/0529/4e/2052337a159ec4bfb26051197258674e.gif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08625" y="0"/>
            <a:ext cx="3635374" cy="2349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zvuk-salyuta-v-chest-dnya-pobed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5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Shape 192" descr="C:\Users\User\Desktop\img6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836712"/>
            <a:ext cx="8351836" cy="521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 descr="http://timer.od.ua/uploads/2010/05/picturepicture16843_12589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0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 descr="http://gulyai.ru/uploads/posts/2014-02/1392009762_rtielkzqon5siep.jpe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1 Голос Ю. Б. Левитана - Объявление о начале войн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hape 205"/>
          <p:cNvPicPr preferRelativeResize="0">
            <a:picLocks noGrp="1"/>
          </p:cNvPicPr>
          <p:nvPr>
            <p:ph type="title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075" y="-6350"/>
            <a:ext cx="3987800" cy="2865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 descr="http://img0.liveinternet.ru/images/attach/c/8/100/423/100423054_1340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24175"/>
            <a:ext cx="4211637" cy="393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Shape 207" descr="http://www.gornovosti.ru/static/images/text/23213/veteran-03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637" y="0"/>
            <a:ext cx="4932362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 descr="http://img0.liveinternet.ru/images/attach/b/4/112/791/112791572_large_9_maya.jpg"/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000">
            <a:off x="3927474" y="3281362"/>
            <a:ext cx="5237162" cy="355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 descr="День победы Страна Мастеров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900000">
            <a:off x="-84136" y="11111"/>
            <a:ext cx="4729162" cy="50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 descr="Аппликация - Стенгазета ко Дню Победы-1 &quot; Поиск мастер классов, поделок своими руками и рукоделия на SearchMasterclass.Ne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84662" y="0"/>
            <a:ext cx="4859336" cy="43656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</p:pic>
      <p:pic>
        <p:nvPicPr>
          <p:cNvPr id="217" name="Shape 217" descr="http://img0.liveinternet.ru/images/attach/c/2/74/150/74150494_7cbe337a0c42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5575" y="4868862"/>
            <a:ext cx="8988425" cy="198913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 txBox="1"/>
          <p:nvPr/>
        </p:nvSpPr>
        <p:spPr>
          <a:xfrm>
            <a:off x="0" y="6165850"/>
            <a:ext cx="6858000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endParaRPr lang="en-US" sz="2000" b="1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" name="Rington_Lev_Lecshenko_-_Den_Pobedy_Pripev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 descr="http://firstwall.ru/dl/16/kv_tanki_sovetskie_tyazhelye_tanki_velikaya_otechestvennaya_voyna_napadenie_risunok_1680x1050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709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0" y="0"/>
            <a:ext cx="9144000" cy="206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6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6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04664"/>
            <a:ext cx="806489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01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 descr="22J_009b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8816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0" y="103186"/>
            <a:ext cx="8820149" cy="1076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endParaRPr lang="en-US" sz="16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Zvuk_-_Vzryvy_strelba_svist_puli_(xMusic.me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 Black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t>6</a:t>
            </a:fld>
            <a:endParaRPr lang="en-US" sz="1400" b="0" i="0" u="none" strike="noStrike" cap="non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15" name="Shape 115" descr="0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0" y="0"/>
            <a:ext cx="9144000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endParaRPr lang="en-US" sz="2000" b="1" i="0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hape 121" descr="185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544" y="620688"/>
            <a:ext cx="3959225" cy="501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 txBox="1"/>
          <p:nvPr/>
        </p:nvSpPr>
        <p:spPr>
          <a:xfrm>
            <a:off x="0" y="5805487"/>
            <a:ext cx="9144000" cy="1108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фронт шли не только солдаты нашей армии, но даже дети нередко убегали из дома, чтобы воевать с фашистами </a:t>
            </a:r>
            <a:r>
              <a:rPr lang="en-US"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9337" y="404812"/>
            <a:ext cx="4033837" cy="5472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8229600" cy="60480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дети вой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32656"/>
            <a:ext cx="8064896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9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4100" b="1" i="0" u="none" strike="noStrike" cap="none">
              <a:solidFill>
                <a:srgbClr val="F3E5AF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129" name="Shape 129" descr="http://kolyan.net/uploads/posts/2012-05/1336629180_war_01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716462" cy="4149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 txBox="1"/>
          <p:nvPr/>
        </p:nvSpPr>
        <p:spPr>
          <a:xfrm>
            <a:off x="0" y="4292600"/>
            <a:ext cx="4643437" cy="19383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Старики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женщины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заводах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фабриках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строили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танки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самолёты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выпускали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автоматы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снаряды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фронта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В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госпиталях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лечили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раненных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солдат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Делали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победы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2000" b="0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131" name="Shape 131" descr="http://www.orenwiki.ru/images/8/8f/%D0%92%D0%BE%D0%B5%D0%BD%D0%BD%D0%B0%D1%8F_%D1%82%D0%B5%D0%BC%D0%B0%D1%82%D0%B8%D0%BA%D0%B0.jpe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537" y="3429000"/>
            <a:ext cx="4716462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descr="http://my-ivanovo.ru/wp-content/uploads/2010/12/181_big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462" y="0"/>
            <a:ext cx="4427537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110</Words>
  <Application>Microsoft Office PowerPoint</Application>
  <PresentationFormat>Экран (4:3)</PresentationFormat>
  <Paragraphs>10</Paragraphs>
  <Slides>21</Slides>
  <Notes>14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Noto Symbol</vt:lpstr>
      <vt:lpstr>Quattrocento</vt:lpstr>
      <vt:lpstr>Allerta</vt:lpstr>
      <vt:lpstr>Arial</vt:lpstr>
      <vt:lpstr>Arial Black</vt:lpstr>
      <vt:lpstr>Times New Roman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modified xsi:type="dcterms:W3CDTF">2022-11-16T05:59:29Z</dcterms:modified>
</cp:coreProperties>
</file>