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C2C19-A9E1-4B97-8D61-F076DF3CD013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CC93-5A33-46BE-9BB2-1D4F88F936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±ÐµÐ»Ð°Ñ Ð¿Ð¸ÑÐ° Ðº ÑÐ°Ð³Ð°Ð°Ð»Ð³Ð°Ð½Ñ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156743" cy="5143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857356" y="0"/>
            <a:ext cx="544408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Белая  пища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ÐÐ°ÑÑÐ¸Ð½ÐºÐ¸ Ð¿Ð¾ Ð·Ð°Ð¿ÑÐ¾ÑÑ ÑÐ°Ð·Ð±Ð¸Ð²Ð°Ð½Ð¸Ðµ ÑÑÐµÐ±ÑÐ¾Ð²Ð¾Ð¹ ÐºÐ¾ÑÑ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0155" y="0"/>
            <a:ext cx="3853845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ÐÐ°ÑÑÐ¸Ð½ÐºÐ¸ Ð¿Ð¾ Ð·Ð°Ð¿ÑÐ¾ÑÑ Ð±ÑÑÑÑÑÐºÐ¸Ðµ Ð½Ð°ÑÐ¾Ð´Ð½ÑÐµ Ð¸Ð³ÑÑ Ð½Ð° ÑÐ°Ð³Ð°Ð°Ð»Ð³Ð°Ð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29090" cy="2643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75639" y="4286257"/>
            <a:ext cx="3868361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ÐÐ°ÑÑÐ¸Ð½ÐºÐ¸ Ð¿Ð¾ Ð·Ð°Ð¿ÑÐ¾ÑÑ ÑÑÑÐµÐ»ÑÐ±Ð° Ð¸Ð· Ð»ÑÐºÐ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4143380"/>
            <a:ext cx="4067389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ÐÐ°ÑÑÐ¸Ð½ÐºÐ¸ Ð¿Ð¾ Ð·Ð°Ð¿ÑÐ¾ÑÑ Ð±Ð¾ÑÑÐ±Ð° Ð±ÑÑÑÑÐ¸Ñ Ð´ÐµÑÐ¸ Ð¿ÑÐ°Ð·Ð´Ð½Ð¸Ð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1428736"/>
            <a:ext cx="3571900" cy="357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286124"/>
            <a:ext cx="7772400" cy="100013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Бурятские Национальные  игры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ÐÐ°ÑÑÐ¸Ð½ÐºÐ¸ Ð¿Ð¾ Ð·Ð°Ð¿ÑÐ¾ÑÑ ÑÐ°Ð³Ð°Ð°Ð»Ð³Ð°Ð½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4296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357430"/>
            <a:ext cx="8229600" cy="2000264"/>
          </a:xfr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молоко картинка для дет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334004" cy="48006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43108" y="0"/>
            <a:ext cx="492922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Молоко</a:t>
            </a:r>
            <a:endParaRPr lang="ru-RU" sz="1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Картинки по запросу &quot;молоко картинка для дете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и по запросу &quot;молоко картинка для дете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Картинки по запросу &quot;творог картинка для дет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32560"/>
            <a:ext cx="5924159" cy="45253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143108" y="0"/>
            <a:ext cx="492922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Творог</a:t>
            </a:r>
            <a:endParaRPr lang="ru-RU" sz="1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Картинки по запросу &quot;сыр yf nfhtkrt картинка для дете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&quot;сыр yf nfhtkrt картинка для дете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Картинки по запросу &quot;сыр yf nfhtkrt картинка для дет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00240"/>
            <a:ext cx="5457863" cy="4286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143108" y="0"/>
            <a:ext cx="492922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Сыр</a:t>
            </a:r>
            <a:endParaRPr lang="ru-RU" sz="1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&quot;кефир картинка для дет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91168"/>
            <a:ext cx="4786346" cy="46286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43108" y="0"/>
            <a:ext cx="492922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Кефир</a:t>
            </a:r>
            <a:endParaRPr lang="ru-RU" sz="1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2714620"/>
            <a:ext cx="8286808" cy="120032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Белая   пища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" name="Picture 2" descr="Картинки по запросу &quot;молоко картинка для дет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05112" cy="2614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Картинки по запросу &quot;творог картинка для детей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42"/>
            <a:ext cx="3075703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Картинки по запросу &quot;сыр yf nfhtkrt картинка для детей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9313" y="0"/>
            <a:ext cx="3274688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Картинки по запросу &quot;кефир картинка для детей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052900"/>
            <a:ext cx="3214678" cy="28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86116" y="0"/>
            <a:ext cx="212276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Молоко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1428736"/>
            <a:ext cx="1622695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Сыр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4357694"/>
            <a:ext cx="212276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Творог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715016"/>
            <a:ext cx="212276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Кефир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0000" b="1" dirty="0" err="1" smtClean="0">
                <a:solidFill>
                  <a:srgbClr val="FF0000"/>
                </a:solidFill>
              </a:rPr>
              <a:t>Ёхор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ÐÐ°ÑÑÐ¸Ð½ÐºÐ¸ Ð¿Ð¾ Ð·Ð°Ð¿ÑÐ¾ÑÑ ÑÑÐ¾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14290"/>
            <a:ext cx="3571900" cy="4429156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/>
                </a:solidFill>
              </a:rPr>
              <a:t>Бурятские 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национальные  блюда: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буузы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(позы)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боовы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саламат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(мучная похлёбка) 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шу</a:t>
            </a:r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r>
              <a:rPr lang="ru-RU" sz="2400" b="1" dirty="0" smtClean="0">
                <a:solidFill>
                  <a:srgbClr val="FF0000"/>
                </a:solidFill>
              </a:rPr>
              <a:t>ан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(кровяная колбаса) 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шулэн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(суп с домашней лапшой)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урмэ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(молочная пенка)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err="1" smtClean="0">
                <a:solidFill>
                  <a:srgbClr val="FF0000"/>
                </a:solidFill>
              </a:rPr>
              <a:t>хушуур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(мясная груша)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6" name="AutoShape 2" descr="ÐÐ°ÑÑÐ¸Ð½ÐºÐ¸ Ð¿Ð¾ Ð·Ð°Ð¿ÑÐ¾ÑÑ Ð±ÑÑÑÑÑÐºÐ¸Ðµ Ð½Ð°ÑÐ¸Ð¾Ð½Ð°Ð»ÑÐ½ÑÐµ Ð±Ð»ÑÐ´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ÐÐ°ÑÑÐ¸Ð½ÐºÐ¸ Ð¿Ð¾ Ð·Ð°Ð¿ÑÐ¾ÑÑ Ð±ÑÑÑÑÑÐºÐ¸Ðµ Ð½Ð°ÑÐ¸Ð¾Ð½Ð°Ð»ÑÐ½ÑÐµ Ð±Ð»ÑÐ´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664"/>
            <a:ext cx="2714612" cy="19632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0"/>
            <a:ext cx="2714612" cy="2035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89561"/>
            <a:ext cx="2643174" cy="2125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6" name="Picture 12" descr="ÐÐ°ÑÑÐ¸Ð½ÐºÐ¸ Ð¿Ð¾ Ð·Ð°Ð¿ÑÐ¾ÑÑ ÐºÑÐ¾Ð²ÑÐ½Ð°Ñ ÐºÐ¾Ð»Ð±Ð°ÑÐ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703"/>
            <a:ext cx="2500298" cy="2500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8" name="Picture 14" descr="ÐÐ°ÑÑÐ¸Ð½ÐºÐ¸ Ð¿Ð¾ Ð·Ð°Ð¿ÑÐ¾ÑÑ ÑÐ°Ð»Ð°Ð¼Ð°Ñ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357430"/>
            <a:ext cx="2786050" cy="19589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40" name="AutoShape 1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ÐÐ°ÑÑÐ¸Ð½ÐºÐ¸ Ð¿Ð¾ Ð·Ð°Ð¿ÑÐ¾ÑÑ ÑÑÑÑÑ ÐºÐ°Ðº Ð³Ð¾ÑÐ¾Ð²Ð¸ÑÑ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4572008"/>
            <a:ext cx="3051916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50" name="Picture 2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39018" y="4572008"/>
            <a:ext cx="3104982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00496" cy="3429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</a:t>
            </a:r>
            <a:r>
              <a:rPr lang="ru-RU" sz="3600" i="1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Сагаалган</a:t>
            </a:r>
            <a:r>
              <a:rPr lang="ru-RU" sz="36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принято ходить в гости</a:t>
            </a:r>
            <a:endParaRPr lang="ru-RU" sz="3600" i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6314" y="3429001"/>
            <a:ext cx="4357686" cy="3428999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Дарить  подарки</a:t>
            </a:r>
          </a:p>
          <a:p>
            <a:pPr algn="ctr"/>
            <a:endParaRPr lang="ru-RU" sz="36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4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0"/>
            <a:ext cx="5000628" cy="3460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ÐÐ°ÑÑÐ¸Ð½ÐºÐ¸ Ð¿Ð¾ Ð·Ð°Ð¿ÑÐ¾ÑÑ Ð¿Ð¾Ð´Ð°ÑÐºÐ¸ Ð½Ð° ÑÐ°Ð³Ð°Ð°Ð»Ð³Ð°Ð½ ÑÐ²Ð¾Ð¸Ð¼Ð¸ ÑÑÐºÐ°Ð¼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2564"/>
            <a:ext cx="4714876" cy="3435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23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Ёхор</vt:lpstr>
      <vt:lpstr>Бурятские  национальные  блюда:   буузы (позы) боовы саламат (мучная похлёбка)  шуhан (кровяная колбаса)  шулэн  (суп с домашней лапшой) урмэ  (молочная пенка) хушуур  (мясная груша) </vt:lpstr>
      <vt:lpstr>  На Сагаалган  принято ходить в гости</vt:lpstr>
      <vt:lpstr>Бурятские Национальные  игры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8</cp:revision>
  <dcterms:created xsi:type="dcterms:W3CDTF">2021-02-19T12:41:55Z</dcterms:created>
  <dcterms:modified xsi:type="dcterms:W3CDTF">2021-02-19T13:38:21Z</dcterms:modified>
</cp:coreProperties>
</file>