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60" r:id="rId5"/>
    <p:sldId id="257" r:id="rId6"/>
    <p:sldId id="261" r:id="rId7"/>
    <p:sldId id="262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34968-1902-45F2-937A-35686098F08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AC860-081B-430E-9502-0CDA36744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 пособие «Весёлые паучки»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000636"/>
            <a:ext cx="6715172" cy="142876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Какоулина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Виктория Владимировна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№ 52 «Веселый дельфин» г.Канска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пк\AppData\Local\Microsoft\Windows\INetCache\Content.Word\IMG_03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85926"/>
            <a:ext cx="521497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3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Перед детьми на столе расположены паутинки разных форм. На паутинки по цвету и размеру разложены паучки. Ведущий предлагает всем детям посмотреть и запомнить расположение паучков. Затем дети закрывают глаза.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 убирает какого-нибудь паучка и просит назвать его место, где он находился.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пк\AppData\Local\Microsoft\Windows\INetCache\Content.Word\IMG_0324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003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42910" y="2143116"/>
            <a:ext cx="7772400" cy="1500187"/>
          </a:xfrm>
        </p:spPr>
        <p:txBody>
          <a:bodyPr>
            <a:normAutofit fontScale="925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772400" cy="14700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Цель: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сенсорных эталонов у детей младшего и среднего дошкольного возраста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714488"/>
            <a:ext cx="7643866" cy="485778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Задачи: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Закреплять знание основных цветов спектра; умение соотносить форму, величину и цвет предметов;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концентрацию внимания; усидчивость;  пространственные представления, воображение; мелкую моторику;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первичные волевые черты характера в процессе  овладения целенаправленными  действиями с предметами.</a:t>
            </a:r>
          </a:p>
          <a:p>
            <a:pPr marL="514350" indent="-514350" algn="just"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8058152" cy="62865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>
                <a:latin typeface="Monotype Corsiva" pitchFamily="66" charset="0"/>
              </a:rPr>
              <a:t/>
            </a:r>
            <a:br>
              <a:rPr lang="ru-RU" sz="4000" dirty="0">
                <a:latin typeface="Monotype Corsiva" pitchFamily="66" charset="0"/>
              </a:rPr>
            </a:br>
            <a:r>
              <a:rPr lang="ru-RU" sz="3800" b="1" dirty="0" smtClean="0">
                <a:latin typeface="Monotype Corsiva" pitchFamily="66" charset="0"/>
              </a:rPr>
              <a:t>Описание:</a:t>
            </a:r>
            <a:r>
              <a:rPr lang="ru-RU" sz="3800" dirty="0" smtClean="0">
                <a:latin typeface="+mn-lt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пособие предназначено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3-5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лет.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Рабочее поле представляет собой паутины разных форм и цвета, на которых необходимо разместить разноцветных паучков  большого, среднего и маленького размера. К игре прилагаются конверты с карточками-заданиями, содержащие  изображение одной цветной стрелки или нескольких цветных стрелок, расположенных в ряд.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к\AppData\Local\Microsoft\Windows\INetCache\Content.Word\IMG_03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290"/>
            <a:ext cx="62865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пк\AppData\Local\Microsoft\Windows\INetCache\Content.Word\IMG_03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500562" y="3500438"/>
            <a:ext cx="44291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Ход игры для детей 3-4 лет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4214842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1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Паучки сплели паутины разных форм и разбежались погулять. После прогулки веселые малыши перепутали домики. Ведущий просит детей разложить паучков по цветным паутинкам, при этом называя цвет, размер паучка и форму паутинки. Ребенок по инструкции ведущего раскладывает паучков на паутинки.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:\Users\пк\AppData\Local\Microsoft\Windows\INetCache\Content.Word\IMG_0317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92893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8291264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2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 просит детей на слух расположить паучков в ряд. Например: маленький зеленый, большой красный, средний зеленый и т.д. Ребенок по инструкции ведущего раскладывает паучков в ряд.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3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игры используем карточки с изображением цветной стрелки. Например: ведущий кладет на стол карточку с изображением красной стрелки, направленной вверх. Ребенок должен найти красного  паука и развернуть его вверх.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Ход игры для детей 4-5 лет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1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игры используем карточки с изображением цветных стрелок в ряд в разном направлении. Ведущий просит детей развернуть каждого паучка в соответствии с направлением стрелки и цвета. Ребенку нужно правильно выбрать цвет паучка в соответствие с направлением и цвета стрелки за установленное время.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C:\Users\пк\AppData\Local\Microsoft\Windows\INetCache\Content.Word\IMG_0320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1462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Вариант игры 2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Ведущий просит детей на слух расположить паучков в ряд, например,  положи синего паучка так, чтобы справа от него был белый паучок, а перед ним желтый.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по инструкции ведущего раскладывает паучков в ряд.</a:t>
            </a:r>
          </a:p>
        </p:txBody>
      </p:sp>
      <p:pic>
        <p:nvPicPr>
          <p:cNvPr id="4" name="Рисунок 3" descr="C:\Users\пк\AppData\Local\Microsoft\Windows\INetCache\Content.Word\IMG_03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14620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350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Развивающие пособие «Весёлые паучки»</vt:lpstr>
      <vt:lpstr>Цель: развитие сенсорных эталонов у детей младшего и среднего дошкольного возраста</vt:lpstr>
      <vt:lpstr> Описание: пособие предназначено для детей 3-5 лет. Рабочее поле представляет собой паутины разных форм и цвета, на которых необходимо разместить разноцветных паучков  большого, среднего и маленького размера. К игре прилагаются конверты с карточками-заданиями, содержащие  изображение одной цветной стрелки или нескольких цветных стрелок, расположенных в ряд.  </vt:lpstr>
      <vt:lpstr>Слайд 4</vt:lpstr>
      <vt:lpstr>Ход игры для детей 3-4 лет</vt:lpstr>
      <vt:lpstr>Слайд 6</vt:lpstr>
      <vt:lpstr>Слайд 7</vt:lpstr>
      <vt:lpstr>Ход игры для детей 4-5 лет</vt:lpstr>
      <vt:lpstr>Слайд 9</vt:lpstr>
      <vt:lpstr>Слайд 10</vt:lpstr>
      <vt:lpstr>Слайд 11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Microsoft Office</cp:lastModifiedBy>
  <cp:revision>36</cp:revision>
  <dcterms:created xsi:type="dcterms:W3CDTF">2021-03-17T00:03:28Z</dcterms:created>
  <dcterms:modified xsi:type="dcterms:W3CDTF">2022-11-16T09:01:55Z</dcterms:modified>
</cp:coreProperties>
</file>