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E7F8EC-5FB7-4F5D-B987-DD9E7CC9F1CB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A39016-F91F-4E36-940F-3EFFD5A40E1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6.wdp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77\Desktop\рамки для оформления\image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981" y="24333"/>
            <a:ext cx="91306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4797152"/>
            <a:ext cx="3250704" cy="1401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a-RU" dirty="0" smtClean="0"/>
              <a:t> </a:t>
            </a:r>
            <a:r>
              <a:rPr lang="ba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Әҙерләне: Ырыҫбаева Әлиә Сәлих ҡыҙы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27584" y="2857499"/>
            <a:ext cx="71072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уйын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Сәлимәне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милли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кейемдә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кейендереү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43734" y="692696"/>
            <a:ext cx="7107238" cy="1143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мәктәпкәсә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биреү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учреждениеһы</a:t>
            </a:r>
            <a:endParaRPr lang="ru-RU" sz="2000" cap="none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ba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«Миләш» балалар баҡсаһы</a:t>
            </a:r>
          </a:p>
          <a:p>
            <a:pPr algn="ctr"/>
            <a:r>
              <a:rPr lang="ba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Асҡар ауылы Әбйәлил районы</a:t>
            </a:r>
            <a:endParaRPr lang="ru-RU" sz="20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77\Desktop\рамки для оформления\image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2" y="0"/>
            <a:ext cx="91306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237" y="1844824"/>
            <a:ext cx="710685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Маҡсат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балаларға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ҡурсаҡты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милли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кейемдә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эҙмә-эҙлекле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кейендерергә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өйрәтеү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717032"/>
            <a:ext cx="7859216" cy="2409131"/>
          </a:xfrm>
        </p:spPr>
        <p:txBody>
          <a:bodyPr/>
          <a:lstStyle/>
          <a:p>
            <a:pPr marL="0" indent="0">
              <a:buNone/>
            </a:pPr>
            <a:r>
              <a:rPr lang="ba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9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777\Desktop\рамки для оформления\image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7" y="-31542"/>
            <a:ext cx="91306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8141" y="620688"/>
            <a:ext cx="6336188" cy="1409045"/>
          </a:xfrm>
        </p:spPr>
        <p:txBody>
          <a:bodyPr>
            <a:normAutofit/>
          </a:bodyPr>
          <a:lstStyle/>
          <a:p>
            <a:r>
              <a:rPr lang="ba-RU" sz="24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Уйын барышы:  </a:t>
            </a:r>
            <a:r>
              <a:rPr lang="ba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1)башҡорт ҡыҙҙарының милли кейемдәрен атап үтеү</a:t>
            </a:r>
            <a:endParaRPr lang="ru-RU" sz="24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777\Desktop\для презентации на конкурс эТНО\NIIEc0kWIXg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48" b="89937" l="9884" r="898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2029733"/>
            <a:ext cx="1597081" cy="147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32" b="89616" l="588" r="894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4284" y="2772383"/>
            <a:ext cx="1696536" cy="202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59" b="89627" l="9953" r="895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2567" y="2542719"/>
            <a:ext cx="1213662" cy="126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10" b="96396" l="9524" r="897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5323" y="3889196"/>
            <a:ext cx="1584176" cy="202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79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767" y="4245383"/>
            <a:ext cx="1196517" cy="158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188140" y="2029733"/>
            <a:ext cx="1418535" cy="405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Кашмау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084168" y="3584709"/>
            <a:ext cx="1418535" cy="405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Яулыҡ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347864" y="4795370"/>
            <a:ext cx="1418535" cy="405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3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үлдәк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868144" y="5974547"/>
            <a:ext cx="1418535" cy="405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Елән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154779" y="5700206"/>
            <a:ext cx="1769238" cy="620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3800" dirty="0" smtClean="0">
                <a:latin typeface="Times New Roman" pitchFamily="18" charset="0"/>
                <a:cs typeface="Times New Roman" pitchFamily="18" charset="0"/>
              </a:rPr>
              <a:t>Тушелдерек</a:t>
            </a:r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777\Desktop\рамки для оформления\image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2" y="0"/>
            <a:ext cx="91306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271" y="836712"/>
            <a:ext cx="6357954" cy="818728"/>
          </a:xfrm>
        </p:spPr>
        <p:txBody>
          <a:bodyPr>
            <a:noAutofit/>
          </a:bodyPr>
          <a:lstStyle/>
          <a:p>
            <a:r>
              <a:rPr lang="ba-RU" sz="24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Уйын барышы</a:t>
            </a:r>
            <a:r>
              <a:rPr lang="ba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 2) Сәлимәне милли кейемдә эҙмә-эҙлекле кейендереү</a:t>
            </a:r>
            <a:endParaRPr lang="ru-RU" sz="24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22" b="100000" l="9804" r="941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1805793"/>
            <a:ext cx="1753475" cy="268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32" b="89616" l="588" r="894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2980" y="4405194"/>
            <a:ext cx="1696536" cy="202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59" b="89627" l="9953" r="895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7575" y="2542719"/>
            <a:ext cx="1213662" cy="126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777\Desktop\для презентации на конкурс эТНО\NIIEc0kWIXg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10" b="96396" l="9524" r="897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4163366"/>
            <a:ext cx="1584176" cy="202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6376" y="5589240"/>
            <a:ext cx="1035224" cy="4908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85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7341E-6 L 0.00174 -0.310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5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 -0.12046 L -0.07795 -0.24 C -0.09045 -0.2652 -0.11389 -0.28902 -0.14115 -0.30312 C -0.17205 -0.31769 -0.2 -0.32116 -0.22205 -0.3126 L -0.32709 -0.27699 " pathEditMode="relative" rAng="6648983" ptsTypes="FffFF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93" y="-13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5 -0.09179 L 0.05729 -0.20093 C 0.0776 -0.25064 0.16302 -0.26613 0.21215 -0.23006 L 0.32187 -0.15029 " pathEditMode="relative" rAng="1735878" ptsTypes="FfFF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69" y="-29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233</TotalTime>
  <Words>59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Дидактик уйын:   «Сәлимәне милли кейемдә кейендереү» </vt:lpstr>
      <vt:lpstr>Маҡсат: балаларға ҡурсаҡты милли кейемдә эҙмә-эҙлекле кейендерергә өйрәтеү. </vt:lpstr>
      <vt:lpstr>Уйын барышы:  1)башҡорт ҡыҙҙарының милли кейемдәрен атап үтеү</vt:lpstr>
      <vt:lpstr>Уйын барышы:  2) Сәлимәне милли кейемдә эҙмә-эҙлекле кейендереү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Дидактик уйын: «Сәлимәне милли кейемдә кейендереү»</dc:title>
  <dc:creator>Рысбаевы</dc:creator>
  <cp:lastModifiedBy>Рысбаевы</cp:lastModifiedBy>
  <cp:revision>8</cp:revision>
  <dcterms:created xsi:type="dcterms:W3CDTF">2020-02-12T04:24:40Z</dcterms:created>
  <dcterms:modified xsi:type="dcterms:W3CDTF">2020-11-06T16:47:56Z</dcterms:modified>
</cp:coreProperties>
</file>