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01" r:id="rId2"/>
    <p:sldId id="292" r:id="rId3"/>
    <p:sldId id="294" r:id="rId4"/>
    <p:sldId id="298" r:id="rId5"/>
    <p:sldId id="299" r:id="rId6"/>
    <p:sldId id="300" r:id="rId7"/>
    <p:sldId id="30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02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1474" y="1517073"/>
            <a:ext cx="7315200" cy="1943100"/>
          </a:xfrm>
        </p:spPr>
        <p:txBody>
          <a:bodyPr/>
          <a:lstStyle/>
          <a:p>
            <a:r>
              <a:rPr lang="ru-RU" sz="4400" b="1" dirty="0" smtClean="0"/>
              <a:t>Экспертиза ценности электронных документов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7218" y="4260273"/>
            <a:ext cx="2670849" cy="71812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Работа </a:t>
            </a:r>
            <a:r>
              <a:rPr lang="ru-RU" dirty="0" err="1" smtClean="0"/>
              <a:t>Гофрей</a:t>
            </a:r>
            <a:r>
              <a:rPr lang="ru-RU" dirty="0" smtClean="0"/>
              <a:t> А., студент 3 курса БУ «</a:t>
            </a:r>
            <a:r>
              <a:rPr lang="ru-RU" dirty="0" err="1" smtClean="0"/>
              <a:t>Лангепасский</a:t>
            </a:r>
            <a:r>
              <a:rPr lang="ru-RU" dirty="0" smtClean="0"/>
              <a:t> политехнический колледж»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5573" y="815879"/>
            <a:ext cx="10422082" cy="919404"/>
          </a:xfrm>
        </p:spPr>
        <p:txBody>
          <a:bodyPr>
            <a:normAutofit/>
          </a:bodyPr>
          <a:lstStyle/>
          <a:p>
            <a:r>
              <a:rPr lang="ru-RU" b="1" dirty="0" smtClean="0"/>
              <a:t>Критерии определения ценности ЭД: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5182" y="2400301"/>
            <a:ext cx="9961415" cy="38030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Полнота (завершенность) массива ЭД</a:t>
            </a:r>
          </a:p>
          <a:p>
            <a:r>
              <a:rPr lang="ru-RU" dirty="0" smtClean="0"/>
              <a:t>Подлинность</a:t>
            </a:r>
          </a:p>
          <a:p>
            <a:r>
              <a:rPr lang="ru-RU" dirty="0" smtClean="0"/>
              <a:t>Отсутствие дублирующей информации в документах</a:t>
            </a:r>
          </a:p>
          <a:p>
            <a:r>
              <a:rPr lang="ru-RU" dirty="0" smtClean="0"/>
              <a:t>Наличие законодательных актов, препятствующих принятию ЭД на хранение; правовые ограничения на прием ЭД</a:t>
            </a:r>
          </a:p>
          <a:p>
            <a:r>
              <a:rPr lang="ru-RU" dirty="0" smtClean="0"/>
              <a:t>Наличие необходимой сопроводительной информации</a:t>
            </a:r>
          </a:p>
          <a:p>
            <a:r>
              <a:rPr lang="ru-RU" dirty="0" smtClean="0"/>
              <a:t> Возможность воспроизведения и обработки информации электронных документов без использования оригинального программного обеспечения;</a:t>
            </a:r>
          </a:p>
          <a:p>
            <a:r>
              <a:rPr lang="ru-RU" dirty="0" smtClean="0"/>
              <a:t>Возможность проведения технологических миграций электронных документов.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Особенности описания ЭД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составление описи ЭД, которая выполняет функцию учета ЭД</a:t>
            </a:r>
          </a:p>
          <a:p>
            <a:r>
              <a:rPr lang="ru-RU" dirty="0" smtClean="0"/>
              <a:t>2. составление пакета сопроводительной документации, которая предназначена для раскрытия состава и содержания массива ЭД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582" y="644236"/>
            <a:ext cx="10744200" cy="163137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На вкладыше, помещаемом в футляр единицы хранения, оформляемом в архиве, указывается: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389909"/>
            <a:ext cx="10775373" cy="380307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наименование организации (полное, сокращенное);</a:t>
            </a:r>
          </a:p>
          <a:p>
            <a:r>
              <a:rPr lang="ru-RU" dirty="0" smtClean="0"/>
              <a:t>номер фонда;</a:t>
            </a:r>
          </a:p>
          <a:p>
            <a:r>
              <a:rPr lang="ru-RU" dirty="0" smtClean="0"/>
              <a:t>номер описи электронных дел, документов;</a:t>
            </a:r>
          </a:p>
          <a:p>
            <a:r>
              <a:rPr lang="ru-RU" dirty="0" smtClean="0"/>
              <a:t>номер дела по описи;</a:t>
            </a:r>
          </a:p>
          <a:p>
            <a:r>
              <a:rPr lang="ru-RU" dirty="0" smtClean="0"/>
              <a:t>отметка о статусе экземпляра электронных документов: «</a:t>
            </a:r>
            <a:r>
              <a:rPr lang="ru-RU" dirty="0" err="1" smtClean="0"/>
              <a:t>Осн</a:t>
            </a:r>
            <a:r>
              <a:rPr lang="ru-RU" dirty="0" smtClean="0"/>
              <a:t>.» (основной) или «Раб.» (рабочий);</a:t>
            </a:r>
          </a:p>
          <a:p>
            <a:r>
              <a:rPr lang="ru-RU" dirty="0" smtClean="0"/>
              <a:t>крайние даты документов электронного дела;</a:t>
            </a:r>
          </a:p>
          <a:p>
            <a:r>
              <a:rPr lang="ru-RU" dirty="0" smtClean="0"/>
              <a:t>при необходимости оформляются дополнительные отметки об ограничении доступа к документам.</a:t>
            </a:r>
          </a:p>
          <a:p>
            <a:pPr>
              <a:buNone/>
            </a:pPr>
            <a:r>
              <a:rPr lang="ru-RU" b="1" dirty="0" smtClean="0"/>
              <a:t>Вкладыш помещается в футляр физически обособленного материального носителя таким образом, чтобы надписи на нем были видны при закрытом футляре.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2021-2022 учгод\Информатизация АД\210970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8764" y="457200"/>
            <a:ext cx="11263745" cy="5943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2021-2022 учгод\Информатизация АД\210970_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63683" y="259773"/>
            <a:ext cx="11554690" cy="6473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5557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Федеральный закон от 22.10.2004 № 125-ФЗ «Об архивном деле в Российской Федерации» (в ред. Федеральных законов от 04.12.2006 № 202-ФЗ, от 01.12.2007 № 318-ФЗ, от 13.05.2008 № 68-ФЗ, от 08.05.2010 № 83-ФЗ, от 27.07.2010 № 227-ФЗ, от 11.02.2013 № 10-ФЗ, от 04.10.2014 № 289-ФЗ, от 28.11.2015 № 357-ФЗ, от 02.03.2016 № 43-ФЗ, от 23.05.2016 № 149-ФЗ, от 18.06.2017 № 127-ФЗ).</a:t>
            </a:r>
          </a:p>
          <a:p>
            <a:pPr lvl="0"/>
            <a:r>
              <a:rPr lang="ru-RU" dirty="0" smtClean="0"/>
              <a:t>Правила организации хранения, комплектования, учета и использования документов Архивного фонда Российской Федерации и других архивных документов в государственных и муниципальных архивах, музеях и библиотеках, научных организациях (утверждены приказом </a:t>
            </a:r>
            <a:r>
              <a:rPr lang="ru-RU" dirty="0" err="1" smtClean="0"/>
              <a:t>Росархива</a:t>
            </a:r>
            <a:r>
              <a:rPr lang="ru-RU" dirty="0" smtClean="0"/>
              <a:t> от 02.03.2020 № 24).</a:t>
            </a:r>
          </a:p>
          <a:p>
            <a:pPr lvl="0"/>
            <a:r>
              <a:rPr lang="ru-RU" dirty="0" smtClean="0"/>
              <a:t>Правила организации хранения, комплектования, учёта и использования документов Архивного фонда Российской Федерации и других архивных документов в органах государственной власти, органах местного самоуправления и организациях (утверждены приказом Министерства культуры Российской Федерации от 31.03.2015 № 526).</a:t>
            </a:r>
          </a:p>
          <a:p>
            <a:r>
              <a:rPr lang="ru-RU" dirty="0" smtClean="0"/>
              <a:t>Организация архивной и справочно-информационной работы по документам организации: учебник для студентов учреждений СПО: в двух частях. Бурова Е.М., Алексеева </a:t>
            </a:r>
            <a:r>
              <a:rPr lang="ru-RU" dirty="0" err="1" smtClean="0"/>
              <a:t>Е.В.,.Афанасьева</a:t>
            </a:r>
            <a:r>
              <a:rPr lang="ru-RU" dirty="0" smtClean="0"/>
              <a:t> Л.П, Родионова А.Е. М.: Издательский центр «Академия», 2019.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609</TotalTime>
  <Words>374</Words>
  <Application>Microsoft Office PowerPoint</Application>
  <PresentationFormat>Произвольный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Натуральные материалы</vt:lpstr>
      <vt:lpstr>Экспертиза ценности электронных документов</vt:lpstr>
      <vt:lpstr>Критерии определения ценности ЭД:</vt:lpstr>
      <vt:lpstr>Особенности описания ЭД</vt:lpstr>
      <vt:lpstr>На вкладыше, помещаемом в футляр единицы хранения, оформляемом в архиве, указывается:</vt:lpstr>
      <vt:lpstr>Слайд 5</vt:lpstr>
      <vt:lpstr>Слайд 6</vt:lpstr>
      <vt:lpstr>Использованная литература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об информатизации архивного дела</dc:title>
  <dc:creator>26-09</dc:creator>
  <cp:lastModifiedBy>Admin</cp:lastModifiedBy>
  <cp:revision>90</cp:revision>
  <dcterms:created xsi:type="dcterms:W3CDTF">2021-11-25T09:04:36Z</dcterms:created>
  <dcterms:modified xsi:type="dcterms:W3CDTF">2021-12-09T12:04:00Z</dcterms:modified>
</cp:coreProperties>
</file>