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6" r:id="rId2"/>
    <p:sldId id="289" r:id="rId3"/>
    <p:sldId id="278" r:id="rId4"/>
    <p:sldId id="269" r:id="rId5"/>
    <p:sldId id="279" r:id="rId6"/>
    <p:sldId id="293" r:id="rId7"/>
    <p:sldId id="281" r:id="rId8"/>
    <p:sldId id="282" r:id="rId9"/>
    <p:sldId id="271" r:id="rId10"/>
    <p:sldId id="294" r:id="rId11"/>
    <p:sldId id="290" r:id="rId12"/>
    <p:sldId id="288" r:id="rId13"/>
    <p:sldId id="283" r:id="rId14"/>
    <p:sldId id="292" r:id="rId15"/>
    <p:sldId id="280" r:id="rId16"/>
    <p:sldId id="284" r:id="rId17"/>
    <p:sldId id="273" r:id="rId18"/>
    <p:sldId id="266" r:id="rId19"/>
    <p:sldId id="29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149A"/>
    <a:srgbClr val="1763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A5CB-8F0F-4D15-BF30-AF1AD0CDF2FA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1FFC0CE-05E0-4627-9960-C75DDBE83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871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A5CB-8F0F-4D15-BF30-AF1AD0CDF2FA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FFC0CE-05E0-4627-9960-C75DDBE83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692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A5CB-8F0F-4D15-BF30-AF1AD0CDF2FA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FFC0CE-05E0-4627-9960-C75DDBE8372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77266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A5CB-8F0F-4D15-BF30-AF1AD0CDF2FA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FFC0CE-05E0-4627-9960-C75DDBE83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3519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A5CB-8F0F-4D15-BF30-AF1AD0CDF2FA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FFC0CE-05E0-4627-9960-C75DDBE8372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35851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A5CB-8F0F-4D15-BF30-AF1AD0CDF2FA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FFC0CE-05E0-4627-9960-C75DDBE83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249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A5CB-8F0F-4D15-BF30-AF1AD0CDF2FA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FC0CE-05E0-4627-9960-C75DDBE83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5286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A5CB-8F0F-4D15-BF30-AF1AD0CDF2FA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FC0CE-05E0-4627-9960-C75DDBE83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430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A5CB-8F0F-4D15-BF30-AF1AD0CDF2FA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FC0CE-05E0-4627-9960-C75DDBE83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291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A5CB-8F0F-4D15-BF30-AF1AD0CDF2FA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FFC0CE-05E0-4627-9960-C75DDBE83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320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A5CB-8F0F-4D15-BF30-AF1AD0CDF2FA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1FFC0CE-05E0-4627-9960-C75DDBE83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69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A5CB-8F0F-4D15-BF30-AF1AD0CDF2FA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1FFC0CE-05E0-4627-9960-C75DDBE83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168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A5CB-8F0F-4D15-BF30-AF1AD0CDF2FA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FC0CE-05E0-4627-9960-C75DDBE83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424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A5CB-8F0F-4D15-BF30-AF1AD0CDF2FA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FC0CE-05E0-4627-9960-C75DDBE83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357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A5CB-8F0F-4D15-BF30-AF1AD0CDF2FA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FC0CE-05E0-4627-9960-C75DDBE83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830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A5CB-8F0F-4D15-BF30-AF1AD0CDF2FA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FFC0CE-05E0-4627-9960-C75DDBE83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48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FA5CB-8F0F-4D15-BF30-AF1AD0CDF2FA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1FFC0CE-05E0-4627-9960-C75DDBE83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661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228600"/>
            <a:ext cx="8915399" cy="2501153"/>
          </a:xfrm>
        </p:spPr>
        <p:txBody>
          <a:bodyPr>
            <a:normAutofit/>
          </a:bodyPr>
          <a:lstStyle/>
          <a:p>
            <a:r>
              <a:rPr lang="ru-RU" sz="4000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6350" stA="60000" endA="900" endPos="58000" dir="5400000" sy="-100000" algn="bl" rotWithShape="0"/>
                </a:effectLst>
              </a:rPr>
              <a:t>От булыжника до утюга (Эволюция вещей)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34318" y="4777379"/>
            <a:ext cx="5870294" cy="1126283"/>
          </a:xfrm>
        </p:spPr>
        <p:txBody>
          <a:bodyPr>
            <a:normAutofit lnSpcReduction="10000"/>
          </a:bodyPr>
          <a:lstStyle/>
          <a:p>
            <a:r>
              <a:rPr lang="ru-RU" dirty="0">
                <a:effectLst>
                  <a:glow rad="101600">
                    <a:srgbClr val="00B050">
                      <a:alpha val="60000"/>
                    </a:srgbClr>
                  </a:glow>
                </a:effectLst>
              </a:rPr>
              <a:t>Воспитатель ГБДОУ №35 Московского района</a:t>
            </a:r>
          </a:p>
          <a:p>
            <a:r>
              <a:rPr lang="ru-RU" dirty="0">
                <a:effectLst>
                  <a:glow rad="101600">
                    <a:srgbClr val="00B050">
                      <a:alpha val="60000"/>
                    </a:srgbClr>
                  </a:glow>
                </a:effectLst>
              </a:rPr>
              <a:t> Санкт-Петербурга</a:t>
            </a:r>
          </a:p>
          <a:p>
            <a:r>
              <a:rPr lang="ru-RU" dirty="0" err="1">
                <a:effectLst>
                  <a:glow rad="101600">
                    <a:srgbClr val="00B050">
                      <a:alpha val="60000"/>
                    </a:srgbClr>
                  </a:glow>
                </a:effectLst>
              </a:rPr>
              <a:t>Огаркова</a:t>
            </a:r>
            <a:r>
              <a:rPr lang="ru-RU" dirty="0">
                <a:effectLst>
                  <a:glow rad="101600">
                    <a:srgbClr val="00B050">
                      <a:alpha val="60000"/>
                    </a:srgbClr>
                  </a:glow>
                </a:effectLst>
              </a:rPr>
              <a:t> А.С.</a:t>
            </a:r>
          </a:p>
        </p:txBody>
      </p:sp>
    </p:spTree>
    <p:extLst>
      <p:ext uri="{BB962C8B-B14F-4D97-AF65-F5344CB8AC3E}">
        <p14:creationId xmlns:p14="http://schemas.microsoft.com/office/powerpoint/2010/main" val="42144294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328246"/>
            <a:ext cx="8911687" cy="1576754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solidFill>
                  <a:srgbClr val="0070C0"/>
                </a:solidFill>
              </a:rPr>
              <a:t>Для проглаживания тонких тканей и мелких деталей одежды: манжет, воротничков, кружев - пользовались маленькими утюжками, размером всего лишь с пол-ладони</a:t>
            </a:r>
            <a:r>
              <a:rPr lang="ru-RU" sz="3200" dirty="0">
                <a:solidFill>
                  <a:srgbClr val="0070C0"/>
                </a:solidFill>
              </a:rPr>
              <a:t>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75" y="1905000"/>
            <a:ext cx="5019064" cy="416597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767" y="1641231"/>
            <a:ext cx="4568802" cy="4825390"/>
          </a:xfrm>
        </p:spPr>
      </p:pic>
    </p:spTree>
    <p:extLst>
      <p:ext uri="{BB962C8B-B14F-4D97-AF65-F5344CB8AC3E}">
        <p14:creationId xmlns:p14="http://schemas.microsoft.com/office/powerpoint/2010/main" val="2966513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579168" cy="395798"/>
          </a:xfrm>
        </p:spPr>
        <p:txBody>
          <a:bodyPr>
            <a:noAutofit/>
          </a:bodyPr>
          <a:lstStyle/>
          <a:p>
            <a:r>
              <a:rPr lang="ru-RU" sz="2400" dirty="0"/>
              <a:t>Утюги со сменной ручкой.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72703"/>
            <a:ext cx="3118339" cy="3185451"/>
          </a:xfrm>
        </p:spPr>
        <p:txBody>
          <a:bodyPr/>
          <a:lstStyle/>
          <a:p>
            <a:r>
              <a:rPr lang="ru-RU" dirty="0"/>
              <a:t>Со временем стали пользоваться двумя утюгами: пока один нагревался на печке, другим гладили.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4494" y="822009"/>
            <a:ext cx="3991136" cy="4280753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4229" y="3641170"/>
            <a:ext cx="4343400" cy="3216830"/>
          </a:xfrm>
        </p:spPr>
      </p:pic>
    </p:spTree>
    <p:extLst>
      <p:ext uri="{BB962C8B-B14F-4D97-AF65-F5344CB8AC3E}">
        <p14:creationId xmlns:p14="http://schemas.microsoft.com/office/powerpoint/2010/main" val="39035592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7016" y="316524"/>
            <a:ext cx="4951714" cy="949568"/>
          </a:xfrm>
        </p:spPr>
        <p:txBody>
          <a:bodyPr>
            <a:noAutofit/>
          </a:bodyPr>
          <a:lstStyle/>
          <a:p>
            <a:r>
              <a:rPr lang="ru-RU" sz="2800" dirty="0"/>
              <a:t>Паровой утюг.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70892" y="1840522"/>
            <a:ext cx="3364847" cy="4525109"/>
          </a:xfrm>
        </p:spPr>
        <p:txBody>
          <a:bodyPr/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На смену жаровне с ручкой пришёл паровой  утюг. Угли в нём помещались внутрь корпуса и закрывались крышкой, а сверху, для лучшей тяги, пристраивали трубу. Чтобы угли лучше грели, делали специальные отверстия по бокам. Размахивая таким утюгом вперёд и назад, усиливали вентиляцию</a:t>
            </a:r>
            <a:r>
              <a:rPr lang="ru-RU" sz="2000" dirty="0"/>
              <a:t>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729" y="316523"/>
            <a:ext cx="4114799" cy="405056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324" y="2920876"/>
            <a:ext cx="3242872" cy="3352800"/>
          </a:xfrm>
        </p:spPr>
      </p:pic>
    </p:spTree>
    <p:extLst>
      <p:ext uri="{BB962C8B-B14F-4D97-AF65-F5344CB8AC3E}">
        <p14:creationId xmlns:p14="http://schemas.microsoft.com/office/powerpoint/2010/main" val="1311270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398585"/>
            <a:ext cx="2811413" cy="726829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7030A0"/>
                </a:solidFill>
              </a:rPr>
              <a:t>Газовые утюги.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89539" y="855786"/>
            <a:ext cx="4114798" cy="5896706"/>
          </a:xfrm>
        </p:spPr>
        <p:txBody>
          <a:bodyPr/>
          <a:lstStyle/>
          <a:p>
            <a:r>
              <a:rPr lang="ru-RU" dirty="0"/>
              <a:t>В конце 19 века стали производить газовые утюги. Принцип их работы был тот же, что и у газовых плит: утюг разогревался от горячего газа. В корпус такого утюга была вставлена металлическая трубка, присоединённая другим концом к газовому баллону, а на крышке утюга располагался насос. Главный недостаток-взрывы, пожары и жертвы.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057" y="130782"/>
            <a:ext cx="4491583" cy="4829909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2496800" y="1969475"/>
            <a:ext cx="281354" cy="5762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407" y="2848706"/>
            <a:ext cx="2604535" cy="3352800"/>
          </a:xfrm>
        </p:spPr>
      </p:pic>
    </p:spTree>
    <p:extLst>
      <p:ext uri="{BB962C8B-B14F-4D97-AF65-F5344CB8AC3E}">
        <p14:creationId xmlns:p14="http://schemas.microsoft.com/office/powerpoint/2010/main" val="25934910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36475"/>
          </a:xfrm>
        </p:spPr>
        <p:txBody>
          <a:bodyPr>
            <a:normAutofit fontScale="90000"/>
          </a:bodyPr>
          <a:lstStyle/>
          <a:p>
            <a:r>
              <a:rPr lang="ru-RU" dirty="0"/>
              <a:t>Газовый утюг.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615" y="1160585"/>
            <a:ext cx="5298831" cy="5545015"/>
          </a:xfrm>
        </p:spPr>
      </p:pic>
    </p:spTree>
    <p:extLst>
      <p:ext uri="{BB962C8B-B14F-4D97-AF65-F5344CB8AC3E}">
        <p14:creationId xmlns:p14="http://schemas.microsoft.com/office/powerpoint/2010/main" val="1952410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rgbClr val="7030A0"/>
                </a:solidFill>
              </a:rPr>
              <a:t>В начале 20го века всё большей популярностью стал пользоваться более безопасный, спиртовой утюг. Спиртовой  утюг был изобретён в Германии. К утюгу прикреплялась металлическая колбочка, в которую заливали спирт и поджигали его.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016" y="1904999"/>
            <a:ext cx="5292862" cy="4484077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628" y="1969475"/>
            <a:ext cx="4275063" cy="4572002"/>
          </a:xfrm>
        </p:spPr>
      </p:pic>
    </p:spTree>
    <p:extLst>
      <p:ext uri="{BB962C8B-B14F-4D97-AF65-F5344CB8AC3E}">
        <p14:creationId xmlns:p14="http://schemas.microsoft.com/office/powerpoint/2010/main" val="1663516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339969"/>
            <a:ext cx="8911687" cy="1565031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Первый электрический утюг был создан в Америке, в1882году. Были небезопасны, (из-за несовершенства конструкции они сильно били током)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554" y="1969474"/>
            <a:ext cx="4786213" cy="4056187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2773" y="1969475"/>
            <a:ext cx="4338637" cy="3214062"/>
          </a:xfrm>
        </p:spPr>
      </p:pic>
    </p:spTree>
    <p:extLst>
      <p:ext uri="{BB962C8B-B14F-4D97-AF65-F5344CB8AC3E}">
        <p14:creationId xmlns:p14="http://schemas.microsoft.com/office/powerpoint/2010/main" val="15575917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Дорожный утюг.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010" y="1617785"/>
            <a:ext cx="6935789" cy="494070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2589212" y="5861048"/>
            <a:ext cx="350519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68703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446088"/>
            <a:ext cx="6019678" cy="559129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89631" y="1598613"/>
            <a:ext cx="3223846" cy="4262436"/>
          </a:xfrm>
        </p:spPr>
        <p:txBody>
          <a:bodyPr>
            <a:normAutofit/>
          </a:bodyPr>
          <a:lstStyle/>
          <a:p>
            <a:r>
              <a:rPr lang="ru-RU" sz="2800" dirty="0"/>
              <a:t>Так выглядит сейчас современный утюг.</a:t>
            </a:r>
          </a:p>
        </p:txBody>
      </p:sp>
    </p:spTree>
    <p:extLst>
      <p:ext uri="{BB962C8B-B14F-4D97-AF65-F5344CB8AC3E}">
        <p14:creationId xmlns:p14="http://schemas.microsoft.com/office/powerpoint/2010/main" val="12206966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316523"/>
            <a:ext cx="8911687" cy="1588477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rgbClr val="0D149A"/>
                </a:solidFill>
              </a:rPr>
              <a:t>История утюга далеко не закончена. Он и сейчас видоизменяется, делая быт человека значительно комфортнее. А каким утюг станет в будущем-покажет время.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661" y="2239107"/>
            <a:ext cx="3658516" cy="4091354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331" y="2567354"/>
            <a:ext cx="5806282" cy="4185138"/>
          </a:xfrm>
        </p:spPr>
      </p:pic>
    </p:spTree>
    <p:extLst>
      <p:ext uri="{BB962C8B-B14F-4D97-AF65-F5344CB8AC3E}">
        <p14:creationId xmlns:p14="http://schemas.microsoft.com/office/powerpoint/2010/main" val="1568776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3537582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С древних времён люди ухаживали за своей одеждой, чтобы она после стирки выглядела красиво и опрятно. Именно для этой цели был изобретён утюг, который прошёл все стадии эволюционного развития – от обычного булыжника, до современного электрического агрегата с вертикальным отпариванием и регулируемой мощностью.</a:t>
            </a:r>
          </a:p>
        </p:txBody>
      </p:sp>
    </p:spTree>
    <p:extLst>
      <p:ext uri="{BB962C8B-B14F-4D97-AF65-F5344CB8AC3E}">
        <p14:creationId xmlns:p14="http://schemas.microsoft.com/office/powerpoint/2010/main" val="2785883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187569"/>
            <a:ext cx="8911687" cy="1717431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Ещё в четвёртом веке до нашей эры древние греки изобрели способ плиссировки просторных одежд из полотна с помощью горячего металлического прута, напоминавшего скалку. Через два столетия римляне выбивали морщинки из одежды металлическими молотками.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369" y="1969475"/>
            <a:ext cx="5320005" cy="448994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698" y="1969476"/>
            <a:ext cx="4024026" cy="4489939"/>
          </a:xfrm>
        </p:spPr>
      </p:pic>
    </p:spTree>
    <p:extLst>
      <p:ext uri="{BB962C8B-B14F-4D97-AF65-F5344CB8AC3E}">
        <p14:creationId xmlns:p14="http://schemas.microsoft.com/office/powerpoint/2010/main" val="2442912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304801"/>
            <a:ext cx="8911126" cy="1739290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России мытарства прачки не заканчивалось на стирке-чистое, но мятое бельё ждало глажение. Производилось оно ещё до изобретения утюга приспособлением, которое использовали в России русские женщины, называлось оно – РУБЕЛЬ.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153" y="2044090"/>
            <a:ext cx="5087816" cy="464233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89212" y="2403231"/>
            <a:ext cx="3505199" cy="4161692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accent1"/>
                </a:solidFill>
              </a:rPr>
              <a:t>Отжатое вручную бельё наматывали на валик или скалку и раскатывали рубелём, да так, что даже плохо постиранное бельё становилось белоснежным. Как будто из него все «соки» выжали. Отсюда и появилась русская поговорка «Не мытьём, а катаньем»</a:t>
            </a:r>
          </a:p>
        </p:txBody>
      </p:sp>
    </p:spTree>
    <p:extLst>
      <p:ext uri="{BB962C8B-B14F-4D97-AF65-F5344CB8AC3E}">
        <p14:creationId xmlns:p14="http://schemas.microsoft.com/office/powerpoint/2010/main" val="2784670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В разных регионах Руси это гладильное орудие называлось «рубель», «</a:t>
            </a:r>
            <a:r>
              <a:rPr lang="ru-RU" sz="2000" b="1" dirty="0" err="1">
                <a:solidFill>
                  <a:srgbClr val="002060"/>
                </a:solidFill>
              </a:rPr>
              <a:t>пральник</a:t>
            </a:r>
            <a:r>
              <a:rPr lang="ru-RU" sz="2000" b="1" dirty="0">
                <a:solidFill>
                  <a:srgbClr val="002060"/>
                </a:solidFill>
              </a:rPr>
              <a:t>», «</a:t>
            </a:r>
            <a:r>
              <a:rPr lang="ru-RU" sz="2000" b="1" dirty="0" err="1">
                <a:solidFill>
                  <a:srgbClr val="002060"/>
                </a:solidFill>
              </a:rPr>
              <a:t>гранчик</a:t>
            </a:r>
            <a:r>
              <a:rPr lang="ru-RU" sz="2000" b="1" dirty="0">
                <a:solidFill>
                  <a:srgbClr val="002060"/>
                </a:solidFill>
              </a:rPr>
              <a:t>», «раскатка». Мастера резчики украшали рубели причудливыми узорами.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481" y="1969475"/>
            <a:ext cx="5167605" cy="468923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267" y="2094397"/>
            <a:ext cx="4583723" cy="3544403"/>
          </a:xfrm>
        </p:spPr>
      </p:pic>
    </p:spTree>
    <p:extLst>
      <p:ext uri="{BB962C8B-B14F-4D97-AF65-F5344CB8AC3E}">
        <p14:creationId xmlns:p14="http://schemas.microsoft.com/office/powerpoint/2010/main" val="804580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14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562" y="691662"/>
            <a:ext cx="5249129" cy="5334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89212" y="832338"/>
            <a:ext cx="3505199" cy="5591907"/>
          </a:xfrm>
        </p:spPr>
        <p:txBody>
          <a:bodyPr>
            <a:noAutofit/>
          </a:bodyPr>
          <a:lstStyle/>
          <a:p>
            <a:r>
              <a:rPr lang="ru-RU" sz="2400" dirty="0"/>
              <a:t>Утюг с горящими углями внутри появился лишь в середине 18 века. До этого одежду гладили инструментом очень похожим на большую сковородку. Самым близким предшественником современного утюга была жаровня с углями.</a:t>
            </a:r>
          </a:p>
        </p:txBody>
      </p:sp>
    </p:spTree>
    <p:extLst>
      <p:ext uri="{BB962C8B-B14F-4D97-AF65-F5344CB8AC3E}">
        <p14:creationId xmlns:p14="http://schemas.microsoft.com/office/powerpoint/2010/main" val="1153857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8770" y="93785"/>
            <a:ext cx="9335842" cy="1811215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Затем появились угольные утюги. Они разогревались раскалёнными берёзовыми углями. Главный недостаток – он пачкал одежду, дымил, искры вылетали и прожигали одежду.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684" y="1969475"/>
            <a:ext cx="4476421" cy="454855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767" y="1905000"/>
            <a:ext cx="4525107" cy="4138247"/>
          </a:xfrm>
        </p:spPr>
      </p:pic>
    </p:spTree>
    <p:extLst>
      <p:ext uri="{BB962C8B-B14F-4D97-AF65-F5344CB8AC3E}">
        <p14:creationId xmlns:p14="http://schemas.microsoft.com/office/powerpoint/2010/main" val="2266370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2048752"/>
          </a:xfrm>
        </p:spPr>
        <p:txBody>
          <a:bodyPr>
            <a:normAutofit/>
          </a:bodyPr>
          <a:lstStyle/>
          <a:p>
            <a:r>
              <a:rPr lang="ru-RU" sz="2400" dirty="0"/>
              <a:t>Появились нагревательные литые утюги. Очень долго нагревался, быстро остывал. Нужно было постоянно его подогревать. Был очень тяжёлым и горячим. Вместо углей внутрь утюга вкладывали раскалённую чугунную болванку.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H="1">
            <a:off x="12697265" y="1972703"/>
            <a:ext cx="45719" cy="5762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H="1">
            <a:off x="12309231" y="1969475"/>
            <a:ext cx="281354" cy="5762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769" y="3094892"/>
            <a:ext cx="4199201" cy="335280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846" y="2192214"/>
            <a:ext cx="4818185" cy="4384431"/>
          </a:xfrm>
        </p:spPr>
      </p:pic>
    </p:spTree>
    <p:extLst>
      <p:ext uri="{BB962C8B-B14F-4D97-AF65-F5344CB8AC3E}">
        <p14:creationId xmlns:p14="http://schemas.microsoft.com/office/powerpoint/2010/main" val="4172831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985366" y="752061"/>
            <a:ext cx="350519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89212" y="797780"/>
            <a:ext cx="3505199" cy="5063269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Спустя время появились тонкие ткани. В моду вошли наряды со множеством оборок, рюшек, бантов. Все эти детали требовали тщательного ухода.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687" y="281354"/>
            <a:ext cx="4952389" cy="6060831"/>
          </a:xfrm>
        </p:spPr>
      </p:pic>
    </p:spTree>
    <p:extLst>
      <p:ext uri="{BB962C8B-B14F-4D97-AF65-F5344CB8AC3E}">
        <p14:creationId xmlns:p14="http://schemas.microsoft.com/office/powerpoint/2010/main" val="400405076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276</TotalTime>
  <Words>584</Words>
  <Application>Microsoft Office PowerPoint</Application>
  <PresentationFormat>Широкоэкранный</PresentationFormat>
  <Paragraphs>26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Century Gothic</vt:lpstr>
      <vt:lpstr>Wingdings 3</vt:lpstr>
      <vt:lpstr>Легкий дым</vt:lpstr>
      <vt:lpstr>От булыжника до утюга (Эволюция вещей)</vt:lpstr>
      <vt:lpstr>С древних времён люди ухаживали за своей одеждой, чтобы она после стирки выглядела красиво и опрятно. Именно для этой цели был изобретён утюг, который прошёл все стадии эволюционного развития – от обычного булыжника, до современного электрического агрегата с вертикальным отпариванием и регулируемой мощностью.</vt:lpstr>
      <vt:lpstr>Ещё в четвёртом веке до нашей эры древние греки изобрели способ плиссировки просторных одежд из полотна с помощью горячего металлического прута, напоминавшего скалку. Через два столетия римляне выбивали морщинки из одежды металлическими молотками.</vt:lpstr>
      <vt:lpstr>В России мытарства прачки не заканчивалось на стирке-чистое, но мятое бельё ждало глажение. Производилось оно ещё до изобретения утюга приспособлением, которое использовали в России русские женщины, называлось оно – РУБЕЛЬ.</vt:lpstr>
      <vt:lpstr>В разных регионах Руси это гладильное орудие называлось «рубель», «пральник», «гранчик», «раскатка». Мастера резчики украшали рубели причудливыми узорами.</vt:lpstr>
      <vt:lpstr>Презентация PowerPoint</vt:lpstr>
      <vt:lpstr>Затем появились угольные утюги. Они разогревались раскалёнными берёзовыми углями. Главный недостаток – он пачкал одежду, дымил, искры вылетали и прожигали одежду.</vt:lpstr>
      <vt:lpstr>Появились нагревательные литые утюги. Очень долго нагревался, быстро остывал. Нужно было постоянно его подогревать. Был очень тяжёлым и горячим. Вместо углей внутрь утюга вкладывали раскалённую чугунную болванку.</vt:lpstr>
      <vt:lpstr>Презентация PowerPoint</vt:lpstr>
      <vt:lpstr>Для проглаживания тонких тканей и мелких деталей одежды: манжет, воротничков, кружев - пользовались маленькими утюжками, размером всего лишь с пол-ладони.</vt:lpstr>
      <vt:lpstr>Утюги со сменной ручкой.</vt:lpstr>
      <vt:lpstr>Паровой утюг.</vt:lpstr>
      <vt:lpstr>Газовые утюги.</vt:lpstr>
      <vt:lpstr>Газовый утюг.</vt:lpstr>
      <vt:lpstr>В начале 20го века всё большей популярностью стал пользоваться более безопасный, спиртовой утюг. Спиртовой  утюг был изобретён в Германии. К утюгу прикреплялась металлическая колбочка, в которую заливали спирт и поджигали его. </vt:lpstr>
      <vt:lpstr>Первый электрический утюг был создан в Америке, в1882году. Были небезопасны, (из-за несовершенства конструкции они сильно били током)</vt:lpstr>
      <vt:lpstr>Дорожный утюг.</vt:lpstr>
      <vt:lpstr>Презентация PowerPoint</vt:lpstr>
      <vt:lpstr>История утюга далеко не закончена. Он и сейчас видоизменяется, делая быт человека значительно комфортнее. А каким утюг станет в будущем-покажет время.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Алиса Соловьева</cp:lastModifiedBy>
  <cp:revision>31</cp:revision>
  <dcterms:created xsi:type="dcterms:W3CDTF">2014-01-08T12:54:24Z</dcterms:created>
  <dcterms:modified xsi:type="dcterms:W3CDTF">2022-11-16T20:30:12Z</dcterms:modified>
</cp:coreProperties>
</file>