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66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5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>
      <p:cViewPr>
        <p:scale>
          <a:sx n="76" d="100"/>
          <a:sy n="76" d="100"/>
        </p:scale>
        <p:origin x="-117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50D685A9-73F0-46DA-9EBE-D8EA65BA9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6260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1F4C9B-5F76-4FB2-9B7B-EE1A791DA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EC2A3-1B61-403B-8A8A-4CC4F5AFB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8D8B-0BFB-4B64-9917-AF742F380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E8415-49F7-49DF-833A-74DC2FB2C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90E8A-0848-4063-A957-819D0B028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08409-1D2A-4D8E-A23C-B7F42EBE3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0165D-3001-446B-965B-CC4992EDA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1E7E5-31C7-4404-8E28-55219E045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98CB6-C98E-482B-9D8A-F7B81FF35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DC82-C9C8-4707-8EB1-6C845E266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179B2-3C39-4036-937C-3177DEE1A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fld id="{A665E099-43CF-40C2-BB75-9E705487F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1268413"/>
            <a:ext cx="5502275" cy="1587500"/>
          </a:xfrm>
        </p:spPr>
        <p:txBody>
          <a:bodyPr/>
          <a:lstStyle/>
          <a:p>
            <a:pPr algn="ctr"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«Город над вольной Невой»</a:t>
            </a:r>
            <a:br>
              <a:rPr lang="ru-RU" smtClean="0"/>
            </a:br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00338" y="2781300"/>
            <a:ext cx="5484812" cy="29337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000" b="1" dirty="0" smtClean="0"/>
              <a:t>Автор </a:t>
            </a:r>
            <a:r>
              <a:rPr lang="ru-RU" sz="2000" b="1" dirty="0" smtClean="0"/>
              <a:t>презентации:</a:t>
            </a:r>
            <a:endParaRPr lang="ru-RU" sz="2000" b="1" dirty="0" smtClean="0"/>
          </a:p>
          <a:p>
            <a:pPr algn="ctr" eaLnBrk="1" hangingPunct="1">
              <a:buFontTx/>
              <a:buNone/>
            </a:pPr>
            <a:r>
              <a:rPr lang="ru-RU" sz="2000" b="1" dirty="0" smtClean="0"/>
              <a:t>Резник И.Л.</a:t>
            </a:r>
            <a:endParaRPr lang="ru-RU" sz="2000" b="1" dirty="0" smtClean="0"/>
          </a:p>
          <a:p>
            <a:pPr algn="ctr" eaLnBrk="1" hangingPunct="1">
              <a:buFontTx/>
              <a:buNone/>
            </a:pPr>
            <a:r>
              <a:rPr lang="ru-RU" sz="2000" b="1" dirty="0" smtClean="0"/>
              <a:t>Воспитатель ГБДОУ </a:t>
            </a:r>
            <a:r>
              <a:rPr lang="ru-RU" sz="2000" b="1" dirty="0" smtClean="0"/>
              <a:t>№</a:t>
            </a:r>
            <a:r>
              <a:rPr lang="ru-RU" sz="2000" b="1" dirty="0" smtClean="0"/>
              <a:t>89 « Бригантина»</a:t>
            </a:r>
            <a:endParaRPr lang="ru-RU" sz="2000" b="1" dirty="0" smtClean="0"/>
          </a:p>
          <a:p>
            <a:pPr algn="ctr" eaLnBrk="1" hangingPunct="1">
              <a:buFontTx/>
              <a:buNone/>
            </a:pPr>
            <a:r>
              <a:rPr lang="ru-RU" sz="2000" b="1" dirty="0" smtClean="0"/>
              <a:t>Красносельского района</a:t>
            </a:r>
            <a:endParaRPr lang="ru-RU" sz="2000" b="1" dirty="0" smtClean="0"/>
          </a:p>
          <a:p>
            <a:pPr algn="ctr" eaLnBrk="1" hangingPunct="1">
              <a:buFontTx/>
              <a:buNone/>
            </a:pPr>
            <a:r>
              <a:rPr lang="ru-RU" sz="2000" b="1" dirty="0" smtClean="0"/>
              <a:t>г. </a:t>
            </a:r>
            <a:r>
              <a:rPr lang="ru-RU" sz="2000" b="1" dirty="0" smtClean="0"/>
              <a:t>Санкт-Петербурга.</a:t>
            </a:r>
            <a:endParaRPr lang="ru-RU" sz="2000" b="1" dirty="0" smtClean="0"/>
          </a:p>
        </p:txBody>
      </p:sp>
      <p:sp>
        <p:nvSpPr>
          <p:cNvPr id="6" name="Скругленный прямоугольник 5">
            <a:hlinkClick r:id="rId2" tooltip=" Каталог презентаций "/>
          </p:cNvPr>
          <p:cNvSpPr/>
          <p:nvPr/>
        </p:nvSpPr>
        <p:spPr>
          <a:xfrm flipH="1" flipV="1">
            <a:off x="-3132856" y="6660152"/>
            <a:ext cx="360040" cy="45719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anchor="ctr"/>
          <a:lstStyle/>
          <a:p>
            <a:pPr algn="ctr">
              <a:defRPr/>
            </a:pPr>
            <a:endParaRPr lang="ru-RU" u="sng" dirty="0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700338" y="692150"/>
            <a:ext cx="5484812" cy="914400"/>
          </a:xfrm>
        </p:spPr>
        <p:txBody>
          <a:bodyPr/>
          <a:lstStyle/>
          <a:p>
            <a:pPr eaLnBrk="1" hangingPunct="1"/>
            <a:r>
              <a:rPr lang="ru-RU" smtClean="0"/>
              <a:t>Зимний дворец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628775"/>
            <a:ext cx="7140575" cy="52292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/>
              <a:t>     Первый Зимний дворец был построен при Петре </a:t>
            </a:r>
            <a:r>
              <a:rPr lang="en-US" sz="2000" b="1" smtClean="0"/>
              <a:t>I</a:t>
            </a:r>
            <a:r>
              <a:rPr lang="ru-RU" sz="2000" b="1" smtClean="0"/>
              <a:t> архитектором Доменико Трезини. Он же в 1726 году перестроил и расширил старый дворец. При императрице Анне Иоанновне архитектор Франческо Бартоломео Растрелли еще раз перестроил дворец. Дворец был великолепен! В новом здании было 3 этажа, 1057 комнат. В Зимнем дворце русские цари жили зимой, отсюда и название. При Екатерине </a:t>
            </a:r>
            <a:r>
              <a:rPr lang="en-US" sz="2000" b="1" smtClean="0"/>
              <a:t>II</a:t>
            </a:r>
            <a:r>
              <a:rPr lang="ru-RU" sz="2000" b="1" smtClean="0"/>
              <a:t> русские послы в разных странах покупали картины, скульптуры, фарфоровые сервизы …Все произведения искусства немедленно отсылали в Петербург.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549275"/>
            <a:ext cx="7608888" cy="27352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</a:t>
            </a:r>
            <a:r>
              <a:rPr lang="ru-RU" sz="2000" b="1" smtClean="0"/>
              <a:t>Первой прибыла в 1764 году огромная коллекция картин голландских и фламандских художников. Она-то и положила начало собраниям Эрмитажа. Сейчас в дворцовый комплекс входят пять зданий, соединенных висячими переходами: Зимний дворец, Малый Эрмитаж, Старый Эрмитаж, Новый Эрмитаж и Эрмитажный театр. В наше время Эрмитаж стал одним из лучших музеев мира. </a:t>
            </a:r>
          </a:p>
        </p:txBody>
      </p:sp>
      <p:pic>
        <p:nvPicPr>
          <p:cNvPr id="13315" name="Picture 5" descr="985e07dba7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3213100"/>
            <a:ext cx="5476875" cy="2989263"/>
          </a:xfrm>
          <a:prstGeom prst="rect">
            <a:avLst/>
          </a:prstGeom>
          <a:solidFill>
            <a:schemeClr val="accent1"/>
          </a:solidFill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700338" y="692150"/>
            <a:ext cx="5484812" cy="914400"/>
          </a:xfrm>
        </p:spPr>
        <p:txBody>
          <a:bodyPr/>
          <a:lstStyle/>
          <a:p>
            <a:pPr eaLnBrk="1" hangingPunct="1"/>
            <a:r>
              <a:rPr lang="ru-RU" smtClean="0"/>
              <a:t>Дворцовая площадь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4535487" cy="43926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/>
              <a:t>    </a:t>
            </a:r>
            <a:r>
              <a:rPr lang="en-US" sz="2000" b="1" smtClean="0"/>
              <a:t> </a:t>
            </a:r>
            <a:r>
              <a:rPr lang="ru-RU" sz="2000" b="1" smtClean="0"/>
              <a:t> Главная площадь Санкт-Петербурга- Дворцовая. В центре Дворцовой площади возвышается Александровская колонна. Это величайший в мире гранитный монолит. Колонна построена по проекту Огюста Монферрана, создавшего Исаакиевский собор. Этот памятник воздвигнут в честь победы России над армией Наполеона. Колонна получила свое название в честь императора Александра </a:t>
            </a:r>
            <a:r>
              <a:rPr lang="en-US" sz="2000" b="1" smtClean="0"/>
              <a:t>I </a:t>
            </a:r>
            <a:r>
              <a:rPr lang="ru-RU" sz="2000" b="1" smtClean="0"/>
              <a:t>.</a:t>
            </a:r>
          </a:p>
        </p:txBody>
      </p:sp>
      <p:pic>
        <p:nvPicPr>
          <p:cNvPr id="14340" name="Picture 4" descr="r_p_527fb13b461fd42db12e24e820904c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700213"/>
            <a:ext cx="3311525" cy="3449637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741613" y="762000"/>
            <a:ext cx="5484812" cy="650875"/>
          </a:xfrm>
        </p:spPr>
        <p:txBody>
          <a:bodyPr/>
          <a:lstStyle/>
          <a:p>
            <a:pPr eaLnBrk="1" hangingPunct="1"/>
            <a:r>
              <a:rPr lang="ru-RU" smtClean="0"/>
              <a:t>Невский проспект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7848600" cy="27352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/>
              <a:t>      </a:t>
            </a:r>
            <a:r>
              <a:rPr lang="ru-RU" sz="2000" b="1" smtClean="0"/>
              <a:t>Главной улицей нашего города считается Невский проспект.  Начинается проспект у Адмиралтейства, а заканчивается на площади Александра Невского. Невский проспект пересекает реку Мойку, канал Грибоедова и реку Фонтанку. Вдоль широкого Невского проспекта знаменитые архитекторы строили дворцы, дома, храмы, сады. Невский проспект – это сердце Петербурга, его визитная карточка.</a:t>
            </a:r>
          </a:p>
          <a:p>
            <a:pPr eaLnBrk="1" hangingPunct="1">
              <a:buFontTx/>
              <a:buNone/>
            </a:pPr>
            <a:endParaRPr lang="ru-RU" sz="2000" b="1" smtClean="0"/>
          </a:p>
        </p:txBody>
      </p:sp>
      <p:pic>
        <p:nvPicPr>
          <p:cNvPr id="15364" name="Picture 4" descr="701832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3933825"/>
            <a:ext cx="4314825" cy="2265363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741613" y="762000"/>
            <a:ext cx="5484812" cy="579438"/>
          </a:xfrm>
        </p:spPr>
        <p:txBody>
          <a:bodyPr/>
          <a:lstStyle/>
          <a:p>
            <a:pPr eaLnBrk="1" hangingPunct="1"/>
            <a:r>
              <a:rPr lang="ru-RU" smtClean="0"/>
              <a:t>Кунсткамера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7488237" cy="32369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/>
              <a:t>     При Петре </a:t>
            </a:r>
            <a:r>
              <a:rPr lang="en-US" sz="2000" b="1" smtClean="0"/>
              <a:t>I</a:t>
            </a:r>
            <a:r>
              <a:rPr lang="ru-RU" sz="2000" b="1" smtClean="0"/>
              <a:t> В Санкт-Петербурге был создан самый первый музей в стране – Кунсткамера. Она была открыта в 1719 году. Из-за границы Петр </a:t>
            </a:r>
            <a:r>
              <a:rPr lang="en-US" sz="2000" b="1" smtClean="0"/>
              <a:t>I</a:t>
            </a:r>
            <a:r>
              <a:rPr lang="ru-RU" sz="2000" b="1" smtClean="0"/>
              <a:t> привозил модели кораблей, инструменты, редкие книги, чучела животных и многое другое. Из поездок по России он привозил одежду и предметы быта различных народностей. Все эти редкости и положили начало коллекции Кунсткамеры. </a:t>
            </a:r>
          </a:p>
        </p:txBody>
      </p:sp>
      <p:pic>
        <p:nvPicPr>
          <p:cNvPr id="16388" name="Picture 4" descr="87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933825"/>
            <a:ext cx="3789362" cy="2243138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700338" y="333375"/>
            <a:ext cx="5484812" cy="1130300"/>
          </a:xfrm>
        </p:spPr>
        <p:txBody>
          <a:bodyPr/>
          <a:lstStyle/>
          <a:p>
            <a:pPr eaLnBrk="1" hangingPunct="1"/>
            <a:r>
              <a:rPr lang="ru-RU" smtClean="0"/>
              <a:t>                Нева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125538"/>
            <a:ext cx="7542212" cy="431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/>
              <a:t>      Главная река нашего города – Нева. Нева – стремительная и полноводная река. При впадении в Финский залив она разбивается на несколько речек. Между ними находятся острова. Санкт-Петербург стоит на островах – их 42. Нева не всегда спокойно и плавно течет. Иногда она выходит из своих берегов, и тогда может произойти наводнение. За 300 лет в Санкт-Петербурге произошло более трехсот наводнений.</a:t>
            </a:r>
          </a:p>
        </p:txBody>
      </p:sp>
      <p:pic>
        <p:nvPicPr>
          <p:cNvPr id="17412" name="Picture 5" descr="getpic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3933825"/>
            <a:ext cx="4278312" cy="2149475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1613" y="762000"/>
            <a:ext cx="5484812" cy="579438"/>
          </a:xfrm>
        </p:spPr>
        <p:txBody>
          <a:bodyPr/>
          <a:lstStyle/>
          <a:p>
            <a:pPr eaLnBrk="1" hangingPunct="1"/>
            <a:r>
              <a:rPr lang="ru-RU" smtClean="0"/>
              <a:t>Медный всадник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12875"/>
            <a:ext cx="4608512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 </a:t>
            </a:r>
            <a:r>
              <a:rPr lang="ru-RU" sz="2000" b="1" smtClean="0"/>
              <a:t>Императрица Екатерина</a:t>
            </a:r>
            <a:r>
              <a:rPr lang="en-US" sz="2000" b="1" smtClean="0"/>
              <a:t> II</a:t>
            </a:r>
            <a:r>
              <a:rPr lang="ru-RU" sz="2000" b="1" smtClean="0"/>
              <a:t> решила увековечить память о Петре </a:t>
            </a:r>
            <a:r>
              <a:rPr lang="en-US" sz="2000" b="1" smtClean="0"/>
              <a:t>I</a:t>
            </a:r>
            <a:r>
              <a:rPr lang="ru-RU" sz="2000" b="1" smtClean="0"/>
              <a:t> и приказала поставить памятник. Автором памятника стал французский скульптор Этьен Фальконе. По замыслу Фальконе царь простирает руку над своим городом, своей страной. Лавровый венок на голове Петра </a:t>
            </a:r>
            <a:r>
              <a:rPr lang="en-US" sz="2000" b="1" smtClean="0"/>
              <a:t>I </a:t>
            </a:r>
            <a:r>
              <a:rPr lang="ru-RU" sz="2000" b="1" smtClean="0"/>
              <a:t>– символ славы. Пьедесталом памятника стала скала, камень-великан, вырубленная в виде огромной волны. «Медный всадник» является символом нашего города.</a:t>
            </a:r>
          </a:p>
        </p:txBody>
      </p:sp>
      <p:pic>
        <p:nvPicPr>
          <p:cNvPr id="18436" name="Picture 4" descr="lrg_2816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2205038"/>
            <a:ext cx="2709862" cy="3249612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1613" y="333375"/>
            <a:ext cx="5484812" cy="1343025"/>
          </a:xfrm>
        </p:spPr>
        <p:txBody>
          <a:bodyPr/>
          <a:lstStyle/>
          <a:p>
            <a:pPr eaLnBrk="1" hangingPunct="1"/>
            <a:r>
              <a:rPr lang="ru-RU" smtClean="0"/>
              <a:t>Символы нашего города</a:t>
            </a:r>
          </a:p>
        </p:txBody>
      </p:sp>
      <p:pic>
        <p:nvPicPr>
          <p:cNvPr id="19459" name="Picture 4" descr="i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1484313"/>
            <a:ext cx="1800225" cy="1428750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  <p:pic>
        <p:nvPicPr>
          <p:cNvPr id="19460" name="Picture 5" descr="i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1484313"/>
            <a:ext cx="1905000" cy="1428750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  <p:pic>
        <p:nvPicPr>
          <p:cNvPr id="19461" name="Picture 6" descr="i (3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1484313"/>
            <a:ext cx="1895475" cy="1428750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  <p:pic>
        <p:nvPicPr>
          <p:cNvPr id="19462" name="Picture 7" descr="i (4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6013" y="4724400"/>
            <a:ext cx="1905000" cy="1428750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  <p:pic>
        <p:nvPicPr>
          <p:cNvPr id="19463" name="Picture 8" descr="i (5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4797425"/>
            <a:ext cx="1905000" cy="1428750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  <p:pic>
        <p:nvPicPr>
          <p:cNvPr id="19464" name="Picture 11" descr="i (8)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1638" y="3141663"/>
            <a:ext cx="1076325" cy="1428750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  <p:pic>
        <p:nvPicPr>
          <p:cNvPr id="19465" name="Picture 13" descr="i (9)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76375" y="3068638"/>
            <a:ext cx="1200150" cy="1428750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  <p:pic>
        <p:nvPicPr>
          <p:cNvPr id="19466" name="Picture 15" descr="i (11)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79838" y="4797425"/>
            <a:ext cx="1905000" cy="1428750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  <p:pic>
        <p:nvPicPr>
          <p:cNvPr id="19467" name="Picture 17" descr="i (6)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16688" y="3141663"/>
            <a:ext cx="1533525" cy="1428750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178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1268413"/>
            <a:ext cx="5502275" cy="1587500"/>
          </a:xfrm>
        </p:spPr>
        <p:txBody>
          <a:bodyPr/>
          <a:lstStyle/>
          <a:p>
            <a:pPr algn="ctr" eaLnBrk="1" hangingPunct="1"/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5875" y="692150"/>
            <a:ext cx="5484813" cy="48783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000" b="1" smtClean="0"/>
              <a:t>Основные цели мероприятия:</a:t>
            </a:r>
          </a:p>
          <a:p>
            <a:pPr eaLnBrk="1" hangingPunct="1"/>
            <a:r>
              <a:rPr lang="ru-RU" sz="2000" b="1" smtClean="0"/>
              <a:t>Закрепление знаний детей об истории создания Санкт-Петербурга, его архитектуре и его значении в мировой и европейской культуре</a:t>
            </a:r>
          </a:p>
          <a:p>
            <a:pPr eaLnBrk="1" hangingPunct="1"/>
            <a:r>
              <a:rPr lang="ru-RU" sz="2000" b="1" smtClean="0"/>
              <a:t>Воспитание петербуржца в лучших традициях петербургской культуры.</a:t>
            </a:r>
          </a:p>
          <a:p>
            <a:pPr algn="ctr" eaLnBrk="1" hangingPunct="1">
              <a:buFontTx/>
              <a:buNone/>
            </a:pPr>
            <a:r>
              <a:rPr lang="ru-RU" sz="2000" b="1" smtClean="0"/>
              <a:t> Задачи мероприятия:</a:t>
            </a:r>
          </a:p>
          <a:p>
            <a:pPr eaLnBrk="1" hangingPunct="1"/>
            <a:r>
              <a:rPr lang="ru-RU" sz="2000" b="1" smtClean="0"/>
              <a:t>Развить  у детей эмоциональный  интерес к красоте и величию родного города</a:t>
            </a:r>
          </a:p>
          <a:p>
            <a:pPr eaLnBrk="1" hangingPunct="1"/>
            <a:r>
              <a:rPr lang="ru-RU" sz="2000" b="1" smtClean="0"/>
              <a:t>Развить у детей фантазию и обогатить словарный запас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 все начиналось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700213"/>
            <a:ext cx="3889375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    </a:t>
            </a:r>
            <a:r>
              <a:rPr lang="ru-RU" sz="2000" b="1" smtClean="0"/>
              <a:t>Наш город Санкт-Петербург был построен по велению Петра</a:t>
            </a:r>
            <a:r>
              <a:rPr lang="en-US" sz="2000" b="1" smtClean="0"/>
              <a:t> I</a:t>
            </a:r>
            <a:r>
              <a:rPr lang="ru-RU" sz="2000" b="1" smtClean="0"/>
              <a:t>.  Он возник среди болот и лесов. Строительство началось с крепости, которую Петр </a:t>
            </a:r>
            <a:r>
              <a:rPr lang="en-US" sz="2000" b="1" smtClean="0"/>
              <a:t>I</a:t>
            </a:r>
            <a:r>
              <a:rPr lang="ru-RU" sz="2000" b="1" smtClean="0"/>
              <a:t> назвал Санкт-Петербург. В дальнейшем эту крепость переименовали в  Петропавловскую, а ее первоначальное название перешло на город. </a:t>
            </a:r>
          </a:p>
        </p:txBody>
      </p:sp>
      <p:pic>
        <p:nvPicPr>
          <p:cNvPr id="5124" name="Picture 8" descr="p1_904072358402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916113"/>
            <a:ext cx="3033713" cy="3963987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692150"/>
            <a:ext cx="4175125" cy="5311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/>
              <a:t>    </a:t>
            </a:r>
            <a:r>
              <a:rPr lang="ru-RU" sz="2000" b="1" smtClean="0"/>
              <a:t>Петр </a:t>
            </a:r>
            <a:r>
              <a:rPr lang="en-US" sz="2000" b="1" smtClean="0"/>
              <a:t>I</a:t>
            </a:r>
            <a:r>
              <a:rPr lang="ru-RU" sz="2000" b="1" smtClean="0"/>
              <a:t> мечтал сделать наш город самым красивым городом Европы и поэтому пригласил для его строительства лучших архитекторов из Европы. Над великолепным обликом нашего города трудились такие зодчие как: Трезини, Растрелли, Кваренги, Тома-де-Томон, Монферран и другие. По замыслу Петра </a:t>
            </a:r>
            <a:r>
              <a:rPr lang="en-US" sz="2000" b="1" smtClean="0"/>
              <a:t>I</a:t>
            </a:r>
            <a:r>
              <a:rPr lang="ru-RU" sz="2000" b="1" smtClean="0"/>
              <a:t> наш город должен был стать городом-портом и столицей Рос</a:t>
            </a:r>
            <a:r>
              <a:rPr lang="en-US" sz="2000" b="1" smtClean="0"/>
              <a:t>c</a:t>
            </a:r>
            <a:r>
              <a:rPr lang="ru-RU" sz="2000" b="1" smtClean="0"/>
              <a:t>ии.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     Если рассмотреть герб нашего города, то можно понять, что наш город является речным и морским портом</a:t>
            </a:r>
          </a:p>
        </p:txBody>
      </p:sp>
      <p:pic>
        <p:nvPicPr>
          <p:cNvPr id="6147" name="Picture 6" descr="56459075_gerb_SanktPeterburga_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628775"/>
            <a:ext cx="3081338" cy="3346450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Петропавловская крепость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700213"/>
            <a:ext cx="4176713" cy="44656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/>
              <a:t>     Первой постройкой Санкт-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/>
              <a:t>     Петербурга стала крепость. По проекту Доменико Трезини было выстроено шесть бастионов – укреплений пятиугольной формы. Между бастионами возвели крепостные стены – куртины. В центре крепости был возведен собор. Его назвали в честь святых Петра и Павла. Крепость тоже стали называть Петропавловской.</a:t>
            </a:r>
          </a:p>
        </p:txBody>
      </p:sp>
      <p:pic>
        <p:nvPicPr>
          <p:cNvPr id="7172" name="Picture 4" descr="1960077_sob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1916113"/>
            <a:ext cx="2519363" cy="3876675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Адмиралтейство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557338"/>
            <a:ext cx="4248150" cy="46085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     До царя Петра </a:t>
            </a:r>
            <a:r>
              <a:rPr lang="en-US" sz="2000" b="1" smtClean="0"/>
              <a:t>I </a:t>
            </a:r>
            <a:r>
              <a:rPr lang="ru-RU" sz="2000" b="1" smtClean="0"/>
              <a:t>у России не было флота. Петр </a:t>
            </a:r>
            <a:r>
              <a:rPr lang="en-US" sz="2000" b="1" smtClean="0"/>
              <a:t>I </a:t>
            </a:r>
            <a:r>
              <a:rPr lang="ru-RU" sz="2000" b="1" smtClean="0"/>
              <a:t>хотел сделать Россию сильной  и богатой державой, с надежной морской защитой. Поэтому в новом городе Санкт-Петербурге сразу стали строить корабли. Для этого было возведено Адмиралтейство.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      Адмиралтейство – это место для постройки и ремонта судов.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     Здание Адмиралтейства, которое мы видим сейчас, построено по проекту Андреяна Захарова.</a:t>
            </a:r>
          </a:p>
        </p:txBody>
      </p:sp>
      <p:pic>
        <p:nvPicPr>
          <p:cNvPr id="8196" name="Picture 4" descr="77814567_large_4112371_ADMIR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844675"/>
            <a:ext cx="2903538" cy="3871913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775" y="620713"/>
            <a:ext cx="5484813" cy="650875"/>
          </a:xfrm>
        </p:spPr>
        <p:txBody>
          <a:bodyPr/>
          <a:lstStyle/>
          <a:p>
            <a:pPr eaLnBrk="1" hangingPunct="1"/>
            <a:r>
              <a:rPr lang="ru-RU" smtClean="0"/>
              <a:t>Домик Петра </a:t>
            </a:r>
            <a:r>
              <a:rPr lang="en-US" smtClean="0"/>
              <a:t>I</a:t>
            </a:r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137525" cy="33845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</a:t>
            </a:r>
            <a:r>
              <a:rPr lang="ru-RU" sz="2000" b="1" smtClean="0"/>
              <a:t>На Березовом острове (сейчас он    называется Петроградским) для Петра </a:t>
            </a:r>
            <a:r>
              <a:rPr lang="en-US" sz="2000" b="1" smtClean="0"/>
              <a:t>I</a:t>
            </a:r>
            <a:r>
              <a:rPr lang="ru-RU" sz="2000" b="1" smtClean="0"/>
              <a:t> был построен первый царский дворец. Он стал первым домом в Санкт-Петербурге. В Домике было всего две комнаты. В одной из них царь работал, а в другой ел и спал. Стены в обеих комнатах были обиты белым холстом. Для защиты от непогоды по приказу царя Домик  был закрыт каменным футляром. Выполнил эту работу Доменико Трезини. И сейчас можно прийти и посмотреть, как жил здесь Петр </a:t>
            </a:r>
            <a:r>
              <a:rPr lang="en-US" sz="2000" b="1" smtClean="0"/>
              <a:t>I</a:t>
            </a:r>
            <a:r>
              <a:rPr lang="ru-RU" sz="2000" b="1" smtClean="0"/>
              <a:t>.</a:t>
            </a:r>
          </a:p>
        </p:txBody>
      </p:sp>
      <p:pic>
        <p:nvPicPr>
          <p:cNvPr id="9220" name="Picture 4" descr="im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4076700"/>
            <a:ext cx="3840162" cy="2133600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Стрелка Васильевского острова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73238"/>
            <a:ext cx="3960812" cy="4319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     </a:t>
            </a:r>
            <a:r>
              <a:rPr lang="en-US" sz="2000" b="1" smtClean="0"/>
              <a:t> </a:t>
            </a:r>
            <a:r>
              <a:rPr lang="ru-RU" sz="2000" b="1" smtClean="0"/>
              <a:t>Как только Санкт-Петербург немного отстроился, в наш город потянулись торговые суда с различными грузами. Для удобства торговли было построено здание Биржи. Чтобы украсить пристань и для безопасности судов были возведены маяки украшенные рострами (оконечности кораблей). Эти маяки стали называться Ростральными колоннами.</a:t>
            </a:r>
          </a:p>
        </p:txBody>
      </p:sp>
      <p:pic>
        <p:nvPicPr>
          <p:cNvPr id="10244" name="Picture 4" descr="11352575_DSC052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565400"/>
            <a:ext cx="3340100" cy="2505075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4103687" cy="46624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/>
              <a:t>      Весь ансамбль стрелки Васильевского острова, включает в себя: здание Биржи, Ростральные колонны, а также два пологих спуска к Неве украшенные львиными масками с причальными кольцами. А у самой воды словно замерли огромные гранитные шары. Все это спроектировал французский архитектор Тома де Томон.</a:t>
            </a:r>
          </a:p>
        </p:txBody>
      </p:sp>
      <p:pic>
        <p:nvPicPr>
          <p:cNvPr id="11267" name="Picture 4" descr="bir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765175"/>
            <a:ext cx="3419475" cy="2620963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  <p:pic>
        <p:nvPicPr>
          <p:cNvPr id="11268" name="Picture 5" descr="PICT69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573463"/>
            <a:ext cx="3498850" cy="2624137"/>
          </a:xfrm>
          <a:prstGeom prst="rect">
            <a:avLst/>
          </a:prstGeom>
          <a:noFill/>
          <a:ln w="38100">
            <a:solidFill>
              <a:srgbClr val="79551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59439">
  <a:themeElements>
    <a:clrScheme name="01159439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01159439</Template>
  <TotalTime>455</TotalTime>
  <Words>992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01159439</vt:lpstr>
      <vt:lpstr> «Город над вольной Невой» </vt:lpstr>
      <vt:lpstr> </vt:lpstr>
      <vt:lpstr>Как все начиналось</vt:lpstr>
      <vt:lpstr>Презентация PowerPoint</vt:lpstr>
      <vt:lpstr>Петропавловская крепость</vt:lpstr>
      <vt:lpstr>Адмиралтейство</vt:lpstr>
      <vt:lpstr>Домик Петра I</vt:lpstr>
      <vt:lpstr>Стрелка Васильевского острова</vt:lpstr>
      <vt:lpstr>Презентация PowerPoint</vt:lpstr>
      <vt:lpstr>Зимний дворец</vt:lpstr>
      <vt:lpstr>Презентация PowerPoint</vt:lpstr>
      <vt:lpstr>Дворцовая площадь</vt:lpstr>
      <vt:lpstr>Невский проспект</vt:lpstr>
      <vt:lpstr>Кунсткамера</vt:lpstr>
      <vt:lpstr>                Нева</vt:lpstr>
      <vt:lpstr>Медный всадник</vt:lpstr>
      <vt:lpstr>Символы нашего города</vt:lpstr>
      <vt:lpstr>Спасибо за внимание.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в прошлое Санкт-Петербурга»</dc:title>
  <dc:creator>Admin</dc:creator>
  <cp:lastModifiedBy>1</cp:lastModifiedBy>
  <cp:revision>15</cp:revision>
  <dcterms:created xsi:type="dcterms:W3CDTF">2012-04-12T17:31:11Z</dcterms:created>
  <dcterms:modified xsi:type="dcterms:W3CDTF">2022-04-24T08:43:51Z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TC011594391049</vt:lpwstr>
  </property>
</Properties>
</file>