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8" r:id="rId5"/>
    <p:sldId id="267" r:id="rId6"/>
    <p:sldId id="259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822EB76-E407-4C2E-868E-43AEE156F96E}">
          <p14:sldIdLst>
            <p14:sldId id="256"/>
            <p14:sldId id="257"/>
            <p14:sldId id="265"/>
            <p14:sldId id="268"/>
            <p14:sldId id="267"/>
            <p14:sldId id="259"/>
            <p14:sldId id="262"/>
            <p14:sldId id="263"/>
            <p14:sldId id="26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86B24-7451-43DF-87E0-8FD03088971B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EB2FF-3A8D-4A57-BF61-AC7EC34472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8371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86B24-7451-43DF-87E0-8FD03088971B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EB2FF-3A8D-4A57-BF61-AC7EC34472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7478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86B24-7451-43DF-87E0-8FD03088971B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EB2FF-3A8D-4A57-BF61-AC7EC34472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532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86B24-7451-43DF-87E0-8FD03088971B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EB2FF-3A8D-4A57-BF61-AC7EC34472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383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86B24-7451-43DF-87E0-8FD03088971B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EB2FF-3A8D-4A57-BF61-AC7EC34472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639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86B24-7451-43DF-87E0-8FD03088971B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EB2FF-3A8D-4A57-BF61-AC7EC34472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803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86B24-7451-43DF-87E0-8FD03088971B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EB2FF-3A8D-4A57-BF61-AC7EC34472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349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86B24-7451-43DF-87E0-8FD03088971B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EB2FF-3A8D-4A57-BF61-AC7EC34472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193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86B24-7451-43DF-87E0-8FD03088971B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EB2FF-3A8D-4A57-BF61-AC7EC34472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7560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86B24-7451-43DF-87E0-8FD03088971B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EB2FF-3A8D-4A57-BF61-AC7EC34472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389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86B24-7451-43DF-87E0-8FD03088971B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EB2FF-3A8D-4A57-BF61-AC7EC34472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076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C86B24-7451-43DF-87E0-8FD03088971B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2EB2FF-3A8D-4A57-BF61-AC7EC34472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25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7" Target="../media/image9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8.png" Type="http://schemas.openxmlformats.org/officeDocument/2006/relationships/image"/><Relationship Id="rId5" Target="../media/image7.png" Type="http://schemas.openxmlformats.org/officeDocument/2006/relationships/image"/><Relationship Id="rId4" Target="../media/image6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+mn-lt"/>
              </a:rPr>
              <a:t>«Государственная символика Республики Бурятия»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083040" y="5129349"/>
            <a:ext cx="2447109" cy="1018902"/>
          </a:xfrm>
        </p:spPr>
        <p:txBody>
          <a:bodyPr>
            <a:normAutofit/>
          </a:bodyPr>
          <a:lstStyle/>
          <a:p>
            <a:r>
              <a:rPr lang="ru-RU" dirty="0"/>
              <a:t>Воспитатель:</a:t>
            </a:r>
          </a:p>
          <a:p>
            <a:r>
              <a:rPr lang="ru-RU" dirty="0"/>
              <a:t>Кокорина М.В.</a:t>
            </a:r>
          </a:p>
        </p:txBody>
      </p:sp>
    </p:spTree>
    <p:extLst>
      <p:ext uri="{BB962C8B-B14F-4D97-AF65-F5344CB8AC3E}">
        <p14:creationId xmlns:p14="http://schemas.microsoft.com/office/powerpoint/2010/main" val="762454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526121"/>
          </a:xfrm>
        </p:spPr>
        <p:txBody>
          <a:bodyPr>
            <a:normAutofit/>
          </a:bodyPr>
          <a:lstStyle/>
          <a:p>
            <a:r>
              <a:rPr lang="ru-RU" dirty="0">
                <a:latin typeface="+mn-lt"/>
              </a:rPr>
              <a:t>Родина:</a:t>
            </a:r>
            <a:br>
              <a:rPr lang="ru-RU" dirty="0">
                <a:latin typeface="+mn-lt"/>
              </a:rPr>
            </a:br>
            <a:r>
              <a:rPr lang="ru-RU" dirty="0">
                <a:latin typeface="+mn-lt"/>
              </a:rPr>
              <a:t>1. Страна</a:t>
            </a:r>
            <a:br>
              <a:rPr lang="ru-RU" dirty="0">
                <a:latin typeface="+mn-lt"/>
              </a:rPr>
            </a:br>
            <a:r>
              <a:rPr lang="ru-RU" dirty="0">
                <a:latin typeface="+mn-lt"/>
              </a:rPr>
              <a:t>2. Место, где ты родился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7954" y="2768917"/>
            <a:ext cx="5507145" cy="3749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1924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92132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+mn-lt"/>
              </a:rPr>
              <a:t>Дом, где мы с тобой растём,</a:t>
            </a:r>
            <a:br>
              <a:rPr lang="ru-RU" dirty="0">
                <a:latin typeface="+mn-lt"/>
              </a:rPr>
            </a:br>
            <a:r>
              <a:rPr lang="ru-RU" dirty="0">
                <a:latin typeface="+mn-lt"/>
              </a:rPr>
              <a:t>И берёзки у дороги,</a:t>
            </a:r>
            <a:br>
              <a:rPr lang="ru-RU" dirty="0">
                <a:latin typeface="+mn-lt"/>
              </a:rPr>
            </a:br>
            <a:r>
              <a:rPr lang="ru-RU" dirty="0">
                <a:latin typeface="+mn-lt"/>
              </a:rPr>
              <a:t>По которым мы идём.</a:t>
            </a:r>
            <a:br>
              <a:rPr lang="ru-RU" dirty="0">
                <a:latin typeface="+mn-lt"/>
              </a:rPr>
            </a:br>
            <a:r>
              <a:rPr lang="ru-RU" dirty="0">
                <a:latin typeface="+mn-lt"/>
              </a:rPr>
              <a:t>Что мы Родиной зовём?</a:t>
            </a:r>
            <a:br>
              <a:rPr lang="ru-RU" dirty="0">
                <a:latin typeface="+mn-lt"/>
              </a:rPr>
            </a:br>
            <a:r>
              <a:rPr lang="ru-RU" dirty="0">
                <a:latin typeface="+mn-lt"/>
              </a:rPr>
              <a:t>Солнце в небе голубом</a:t>
            </a:r>
            <a:br>
              <a:rPr lang="ru-RU" dirty="0">
                <a:latin typeface="+mn-lt"/>
              </a:rPr>
            </a:br>
            <a:r>
              <a:rPr lang="ru-RU" dirty="0">
                <a:latin typeface="+mn-lt"/>
              </a:rPr>
              <a:t>И душистый, золотистый хлеб</a:t>
            </a:r>
            <a:br>
              <a:rPr lang="ru-RU" dirty="0">
                <a:latin typeface="+mn-lt"/>
              </a:rPr>
            </a:br>
            <a:r>
              <a:rPr lang="ru-RU" dirty="0">
                <a:latin typeface="+mn-lt"/>
              </a:rPr>
              <a:t>За праздничным столом.</a:t>
            </a:r>
            <a:br>
              <a:rPr lang="ru-RU" dirty="0">
                <a:latin typeface="+mn-lt"/>
              </a:rPr>
            </a:br>
            <a:r>
              <a:rPr lang="ru-RU" dirty="0">
                <a:latin typeface="+mn-lt"/>
              </a:rPr>
              <a:t>Что мы родиной зовём?</a:t>
            </a:r>
            <a:br>
              <a:rPr lang="ru-RU" dirty="0">
                <a:latin typeface="+mn-lt"/>
              </a:rPr>
            </a:br>
            <a:r>
              <a:rPr lang="ru-RU" dirty="0">
                <a:latin typeface="+mn-lt"/>
              </a:rPr>
              <a:t>Край, где мы с тобой живём…»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16204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558" y="268941"/>
            <a:ext cx="11459136" cy="6427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6542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0234" y="170329"/>
            <a:ext cx="9430871" cy="6517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5550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25" y="69669"/>
            <a:ext cx="3613129" cy="33153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3606" y="69669"/>
            <a:ext cx="3701144" cy="33153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9302" y="69669"/>
            <a:ext cx="3819521" cy="33153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2643" y="3507378"/>
            <a:ext cx="2701439" cy="335062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0377" y="3507379"/>
            <a:ext cx="2767999" cy="335062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149" y="3507378"/>
            <a:ext cx="3048679" cy="3172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9672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799" y="251309"/>
            <a:ext cx="5199017" cy="6465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544261"/>
      </p:ext>
    </p:extLst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cstate="screen"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7" r="24"/>
          <a:stretch/>
        </p:blipFill>
        <p:spPr>
          <a:xfrm>
            <a:off x="1715589" y="166842"/>
            <a:ext cx="9039497" cy="6347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5356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  <a:latin typeface="+mn-lt"/>
              </a:rPr>
              <a:t>Спасибо за внимание!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33" y="1870844"/>
            <a:ext cx="6956086" cy="4656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9437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25</Words>
  <Application>Microsoft Office PowerPoint</Application>
  <PresentationFormat>Широкоэкранный</PresentationFormat>
  <Paragraphs>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«Государственная символика Республики Бурятия»</vt:lpstr>
      <vt:lpstr>Родина: 1. Страна 2. Место, где ты родился </vt:lpstr>
      <vt:lpstr>Дом, где мы с тобой растём, И берёзки у дороги, По которым мы идём. Что мы Родиной зовём? Солнце в небе голубом И душистый, золотистый хлеб За праздничным столом. Что мы родиной зовём? Край, где мы с тобой живём…»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«Государственная символика Республики Бурятия»</dc:title>
  <dc:creator>Yuliya</dc:creator>
  <cp:lastModifiedBy>Екатерина</cp:lastModifiedBy>
  <cp:revision>8</cp:revision>
  <dcterms:created xsi:type="dcterms:W3CDTF">2022-10-30T08:33:23Z</dcterms:created>
  <dcterms:modified xsi:type="dcterms:W3CDTF">2022-11-14T07:30:28Z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432590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