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59" r:id="rId5"/>
    <p:sldId id="266" r:id="rId6"/>
    <p:sldId id="264" r:id="rId7"/>
    <p:sldId id="260" r:id="rId8"/>
    <p:sldId id="263" r:id="rId9"/>
    <p:sldId id="262" r:id="rId10"/>
    <p:sldId id="267" r:id="rId11"/>
    <p:sldId id="257" r:id="rId12"/>
    <p:sldId id="261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66047-F41C-424B-8401-8B56A6D23B4E}" type="datetimeFigureOut">
              <a:rPr lang="ru-RU" smtClean="0"/>
              <a:t>16.11.2022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B5BC-EA77-4C5C-98C2-B147C002AD0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1389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66047-F41C-424B-8401-8B56A6D23B4E}" type="datetimeFigureOut">
              <a:rPr lang="ru-RU" smtClean="0"/>
              <a:t>16.11.2022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B5BC-EA77-4C5C-98C2-B147C002AD0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6554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66047-F41C-424B-8401-8B56A6D23B4E}" type="datetimeFigureOut">
              <a:rPr lang="ru-RU" smtClean="0"/>
              <a:t>16.11.2022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B5BC-EA77-4C5C-98C2-B147C002AD0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4360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66047-F41C-424B-8401-8B56A6D23B4E}" type="datetimeFigureOut">
              <a:rPr lang="ru-RU" smtClean="0"/>
              <a:t>16.11.2022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B5BC-EA77-4C5C-98C2-B147C002AD0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2281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66047-F41C-424B-8401-8B56A6D23B4E}" type="datetimeFigureOut">
              <a:rPr lang="ru-RU" smtClean="0"/>
              <a:t>16.11.2022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B5BC-EA77-4C5C-98C2-B147C002AD0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6539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66047-F41C-424B-8401-8B56A6D23B4E}" type="datetimeFigureOut">
              <a:rPr lang="ru-RU" smtClean="0"/>
              <a:t>16.11.2022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B5BC-EA77-4C5C-98C2-B147C002AD0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9072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66047-F41C-424B-8401-8B56A6D23B4E}" type="datetimeFigureOut">
              <a:rPr lang="ru-RU" smtClean="0"/>
              <a:t>16.11.2022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B5BC-EA77-4C5C-98C2-B147C002AD0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264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66047-F41C-424B-8401-8B56A6D23B4E}" type="datetimeFigureOut">
              <a:rPr lang="ru-RU" smtClean="0"/>
              <a:t>16.11.2022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B5BC-EA77-4C5C-98C2-B147C002AD0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9562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66047-F41C-424B-8401-8B56A6D23B4E}" type="datetimeFigureOut">
              <a:rPr lang="ru-RU" smtClean="0"/>
              <a:t>16.11.2022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B5BC-EA77-4C5C-98C2-B147C002AD0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834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66047-F41C-424B-8401-8B56A6D23B4E}" type="datetimeFigureOut">
              <a:rPr lang="ru-RU" smtClean="0"/>
              <a:t>16.11.2022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B5BC-EA77-4C5C-98C2-B147C002AD0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949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66047-F41C-424B-8401-8B56A6D23B4E}" type="datetimeFigureOut">
              <a:rPr lang="ru-RU" smtClean="0"/>
              <a:t>16.11.2022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B5BC-EA77-4C5C-98C2-B147C002AD0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8387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66047-F41C-424B-8401-8B56A6D23B4E}" type="datetimeFigureOut">
              <a:rPr lang="ru-RU" smtClean="0"/>
              <a:t>16.11.2022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8B5BC-EA77-4C5C-98C2-B147C002AD0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2188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Наталья\Desktop\1579259563_37-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35696" y="1268761"/>
            <a:ext cx="655272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«Современные технологии </a:t>
            </a:r>
          </a:p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детей раннего возраста»</a:t>
            </a:r>
          </a:p>
          <a:p>
            <a:endParaRPr lang="ru-RU" sz="36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pPr algn="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Миленко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Т.В..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4129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Наталья\Desktop\1579259563_37-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286"/>
            <a:ext cx="9144000" cy="689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Игровая технология «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000" b="1" u="sng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-игра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 из интересных средств современных образовательных технологий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ДОО. Она способствует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активизации познавательных и мыслительных процессов ребёнка. С помощью 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-игры можно реализовать проектную деятельность, познакомить с новой информацией, закрепить имеющиеся знания, отработать на практике умения детей.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974129"/>
            <a:ext cx="842493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вызывание положительного эмоционального отклика у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детей.</a:t>
            </a:r>
          </a:p>
          <a:p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через игровые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ситуации закрепить знания детей по окружающему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миру; формировать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навыки взаимодействия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сверстниками (взаимопомощь, сопереживание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и  исследовательские навыки.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88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859340"/>
            <a:ext cx="58326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Наталья\Desktop\1579259563_37-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4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75656" y="1373670"/>
            <a:ext cx="6750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аталья\Desktop\bc8b0885b4d2d0a55b616f245erd--kukly-i-igrushki-bizibord-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953" y="4049486"/>
            <a:ext cx="3530846" cy="22550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27" name="Picture 3" descr="C:\Users\Наталья\Desktop\30e62aef4246145b9735b0f64b0b83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661" y="4077072"/>
            <a:ext cx="3345624" cy="22315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467544" y="692696"/>
            <a:ext cx="83652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Игровая технология «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Бизиборд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помощью 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бизиборда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ребенок запоминает: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цвета,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оттенки, геометрические формы, буквы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цифры,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понятия «один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«много», «больше», «меньше», «поровну»;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пространственные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понятия «слева», «справа», «внизу», «вверху»;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названия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животных, овощей, фруктов, видов транспорта – всего того, что необходимо для получения базовых знаний о мире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Идёт мощное интеллектуальное развитие ребёнка.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25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5" name="Picture 3" descr="C:\Users\Наталья\Desktop\1579259563_37-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38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9512" y="197346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566678"/>
            <a:ext cx="79928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Развивающий комплекс «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Пертра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Решает следующие задачи развития: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оординация «глаз-рука»;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кратковременной памяти, концентрации и устойчивости внимания; пространственных представлений, 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графо-моторных навыков;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зрительно-моторной координации.</a:t>
            </a:r>
          </a:p>
          <a:p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Наталья\Desktop\f88a9241b7bf1bc6a26892a74a68fe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290501"/>
            <a:ext cx="2781756" cy="2746153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04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Семинар</a:t>
            </a:r>
            <a:endParaRPr lang="ru-RU" dirty="0"/>
          </a:p>
        </p:txBody>
      </p:sp>
      <p:pic>
        <p:nvPicPr>
          <p:cNvPr id="1026" name="Picture 2" descr="C:\Users\user\Desktop\Для аттестации мероп\IMG-20220913-WA000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073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Наталья\Desktop\1579259563_37-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6" y="764704"/>
            <a:ext cx="81369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Педагогическая технология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специальный набор форм, методов, способов, приёмов обучения и воспитательных средств, системно используемых в образовательном процессе на основе декларируемых психолого-педагогических установок, приводящий всегда к достижению прогнозируемого образовательного результата с допустимой     нормой отклонения.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36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Наталья\Desktop\1579259563_37-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692697"/>
            <a:ext cx="7704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Игровая технология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вид организации процесса обучения, представленный различными увлекательными играми, взаимодействием педагога и воспитанников посредством воплощения некоторого сюжета (например, игры, какого-нибудь спектакля или сказки).</a:t>
            </a:r>
          </a:p>
          <a:p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Целью игровой технологии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является формирование основы мотивации, которая в полной мере способна сформировать навыки и умения деятельности, исходя из условий дошкольного учреждения и уровня развития детей.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7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Наталья\Desktop\1579259563_37-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4" y="-34709"/>
            <a:ext cx="9129486" cy="684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548680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Игровая технология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включает в себя:</a:t>
            </a:r>
          </a:p>
          <a:p>
            <a:pPr lvl="0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и упражнения, формирующее умение выделять характерные признаки предметов;</a:t>
            </a:r>
          </a:p>
          <a:p>
            <a:pPr lvl="0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игр на обобщение предметов по определенным признакам;</a:t>
            </a:r>
          </a:p>
          <a:p>
            <a:pPr lvl="0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игр, в процессе которых у дошкольников развивается умение отличать реальные явления от нереальных;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игр, воспитывающих умение владеть собой, быстроту реакции на слово, смекалку и т.д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.;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84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лья\Desktop\1579259563_37-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88"/>
            <a:ext cx="9144000" cy="684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476673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</a:t>
            </a:r>
            <a:r>
              <a:rPr lang="ru-RU" sz="2000" b="1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работе с детьми раннего возраста — это формирование эмоционального контакта и доверия к воспитателю.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таких детей используют игровые технологии, направленные на развитие сенсорики, восприятия, внимания, памяти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Именно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 раннем детстве закладываются основы здоровья и интеллекта ребенка,  умственное и нравственное развитие зависит от физического состояния и настроения малыша.</a:t>
            </a:r>
          </a:p>
          <a:p>
            <a:r>
              <a:rPr lang="ru-RU" sz="2000" b="1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 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 важная деятельность, через которую педагог может решить любую образовательную задачу. </a:t>
            </a:r>
          </a:p>
        </p:txBody>
      </p:sp>
    </p:spTree>
    <p:extLst>
      <p:ext uri="{BB962C8B-B14F-4D97-AF65-F5344CB8AC3E}">
        <p14:creationId xmlns:p14="http://schemas.microsoft.com/office/powerpoint/2010/main" val="64294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Наталья\Desktop\1579259563_37-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Наталья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851" y="2864145"/>
            <a:ext cx="4540054" cy="3085134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23465" y="476672"/>
            <a:ext cx="7980983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u="sng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Сенсорная </a:t>
            </a:r>
            <a:r>
              <a:rPr lang="ru-RU" sz="2000" b="1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коробка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пособие для сенсорного развития детей раннего возраста, стимулирующее развитие познавательных процессов, обогащает сенсорный опыт ребенка и способствует развитию мелкой моторики.</a:t>
            </a:r>
          </a:p>
        </p:txBody>
      </p:sp>
      <p:pic>
        <p:nvPicPr>
          <p:cNvPr id="4" name="Picture 2" descr="C:\Users\Наталья\Desktop\1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24" y="2905272"/>
            <a:ext cx="3713688" cy="3044007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52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лья\Desktop\1579259563_37-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-1326148"/>
            <a:ext cx="813690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Игровая технология «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Хэппенинг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современного искусства, представляющая собой действия, события или ситуации, происходящие при участии художников, но не контролируемые им полностью. 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Хэппенинг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обычно включает в себя импровизацию и не имеет чёткого сценария.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раннем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возрасте доступен такой вид 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хэппенинга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 рисование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пальчиками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кулачками.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Наталья\Desktop\1-20141114_1250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35458"/>
            <a:ext cx="3744416" cy="2347281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Наталья\Desktop\6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40745"/>
            <a:ext cx="2664296" cy="2703649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92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168009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Наталья\Desktop\1579259563_37-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63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Наталья\Desktop\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665" y="4005063"/>
            <a:ext cx="3448408" cy="2069045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Наталья\Desktop\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368" y="4005064"/>
            <a:ext cx="3090761" cy="2069045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2" y="404664"/>
            <a:ext cx="68407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Игровая технология « Ковролинография»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980728"/>
            <a:ext cx="8568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Комплекс игр на ковре даёт возможность проводить целенаправленные занятия по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развитию сенсорных способностей.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-формировать восприятие 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сенсорных эталонов цвета, формы, величины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выполнять 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сложные глазомерные действия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Такие игры, как: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«Собери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бусы по образцу», «Сделай так же», «Собери предмет»; 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Посади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цветы»,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«Собери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грибы»,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«Укрась ёлочку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«Найди такой же», «Найди свой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домик» и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59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C:\Users\Наталья\Desktop\1579259563_37-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0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764705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Игровая технология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Куклотерапия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Кукла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мягкая игрушка 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заменитель реального друга, который всё понимает и не помнит зла. Поэтому потребность в такой игрушке возникает у большинства детей, иногда она сохраняется и у подростков.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укла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ребенка–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партнер по общению во всех его проявлениях.</a:t>
            </a:r>
            <a:endParaRPr lang="ru-RU" sz="20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аталья\Desktop\11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223" y="2687058"/>
            <a:ext cx="5479544" cy="3190214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9" y="2274838"/>
            <a:ext cx="65344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кукол: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Пальчиковые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куклы.</a:t>
            </a:r>
          </a:p>
          <a:p>
            <a:pPr lvl="0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Куклы-марионетки.</a:t>
            </a:r>
          </a:p>
          <a:p>
            <a:pPr lvl="0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Перчаточные куклы.</a:t>
            </a:r>
          </a:p>
          <a:p>
            <a:pPr lvl="0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Плоскостные куклы.</a:t>
            </a:r>
          </a:p>
          <a:p>
            <a:pPr lvl="0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Веревочные куклы.</a:t>
            </a:r>
          </a:p>
          <a:p>
            <a:pPr lvl="0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Объемные куклы.</a:t>
            </a:r>
          </a:p>
          <a:p>
            <a:pPr lvl="0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Игрушки-персонажи.</a:t>
            </a:r>
          </a:p>
          <a:p>
            <a:pPr lvl="0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Игрушки-забавы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09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368</Words>
  <Application>Microsoft Office PowerPoint</Application>
  <PresentationFormat>Экран (4:3)</PresentationFormat>
  <Paragraphs>81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Семинар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user</cp:lastModifiedBy>
  <cp:revision>38</cp:revision>
  <dcterms:created xsi:type="dcterms:W3CDTF">2020-10-24T13:32:00Z</dcterms:created>
  <dcterms:modified xsi:type="dcterms:W3CDTF">2022-11-16T07:54:58Z</dcterms:modified>
</cp:coreProperties>
</file>