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5"/>
  </p:notesMasterIdLst>
  <p:sldIdLst>
    <p:sldId id="258" r:id="rId2"/>
    <p:sldId id="271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2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6D26E1-DC6C-40AB-9028-45F152A599A9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ED54B-B2C4-43F9-B613-97E72FC1A1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8471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ED54B-B2C4-43F9-B613-97E72FC1A15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2716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B62D128D-C82A-49FF-B4F5-559F36AD4D37}" type="datetime1">
              <a:rPr lang="ru-RU" smtClean="0"/>
              <a:pPr/>
              <a:t>16.11.2022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1102F090-D4D2-49FF-8427-9DB5ECA91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5907B-5011-4B9C-9D37-CE3B573D2A4E}" type="datetime1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2F090-D4D2-49FF-8427-9DB5ECA91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61D00-27BC-4DB5-A4F7-A17385860DE6}" type="datetime1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2F090-D4D2-49FF-8427-9DB5ECA91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CFE892D-38C0-492F-9AE7-710BE66F4E16}" type="datetime1">
              <a:rPr lang="ru-RU" smtClean="0"/>
              <a:pPr/>
              <a:t>16.11.2022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02F090-D4D2-49FF-8427-9DB5ECA91C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C3F528D5-B417-4370-A862-5EEBD5920533}" type="datetime1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1102F090-D4D2-49FF-8427-9DB5ECA91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0302-D28F-4639-BA1E-02F5E47B95D8}" type="datetime1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2F090-D4D2-49FF-8427-9DB5ECA91C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DF2E3-D673-4631-89AB-E5612F348B38}" type="datetime1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2F090-D4D2-49FF-8427-9DB5ECA91C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8BB0113-7B0E-4FE7-BE9F-C32A7DA8C3F4}" type="datetime1">
              <a:rPr lang="ru-RU" smtClean="0"/>
              <a:pPr/>
              <a:t>16.11.2022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02F090-D4D2-49FF-8427-9DB5ECA91C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0E52A-C808-4252-9113-67A5696E9862}" type="datetime1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2F090-D4D2-49FF-8427-9DB5ECA91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0A35792-320F-4789-BD7D-A68F920138C6}" type="datetime1">
              <a:rPr lang="ru-RU" smtClean="0"/>
              <a:pPr/>
              <a:t>16.11.2022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02F090-D4D2-49FF-8427-9DB5ECA91C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0327ABC-AF50-4F58-BA55-D37D6C4F1264}" type="datetime1">
              <a:rPr lang="ru-RU" smtClean="0"/>
              <a:pPr/>
              <a:t>16.11.2022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02F090-D4D2-49FF-8427-9DB5ECA91C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2D67F7C-FBDE-48A1-8DF1-5BE5AEF6A43F}" type="datetime1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102F090-D4D2-49FF-8427-9DB5ECA91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3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BACF6D7-CE4A-4A70-B742-73FCFE603A6A}"/>
              </a:ext>
            </a:extLst>
          </p:cNvPr>
          <p:cNvSpPr/>
          <p:nvPr/>
        </p:nvSpPr>
        <p:spPr>
          <a:xfrm>
            <a:off x="2484120" y="1230724"/>
            <a:ext cx="9534144" cy="201539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>
                <a:gd name="adj" fmla="val 66667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Юные знатоки </a:t>
            </a:r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безопасности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Users\Пользователь\Desktop\0196f08a-ff01-511f-8b46-4daf8a5521c3.jf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9432" y="3119462"/>
            <a:ext cx="4966842" cy="3345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271731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0BDB7A-089A-4AEF-8DE6-9AACCD2C0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8</a:t>
            </a:r>
          </a:p>
        </p:txBody>
      </p:sp>
      <p:sp>
        <p:nvSpPr>
          <p:cNvPr id="6" name="Стрелка: изогнутая влево 5">
            <a:hlinkClick r:id="rId2" action="ppaction://hlinksldjump"/>
            <a:extLst>
              <a:ext uri="{FF2B5EF4-FFF2-40B4-BE49-F238E27FC236}">
                <a16:creationId xmlns:a16="http://schemas.microsoft.com/office/drawing/2014/main" xmlns="" id="{5A29DD31-587D-4275-9C0F-0B15EF6DEE3A}"/>
              </a:ext>
            </a:extLst>
          </p:cNvPr>
          <p:cNvSpPr/>
          <p:nvPr/>
        </p:nvSpPr>
        <p:spPr>
          <a:xfrm rot="2547973">
            <a:off x="11617240" y="6263481"/>
            <a:ext cx="412955" cy="639762"/>
          </a:xfrm>
          <a:prstGeom prst="curved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F720E872-70FD-413F-99E1-54A7D3EEDB36}"/>
              </a:ext>
            </a:extLst>
          </p:cNvPr>
          <p:cNvSpPr/>
          <p:nvPr/>
        </p:nvSpPr>
        <p:spPr>
          <a:xfrm>
            <a:off x="425245" y="4394041"/>
            <a:ext cx="5635116" cy="2319064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Рекомендуемое решение ситуации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хотите купить в Интернете какую-либо услугу или игру, обратись лучше к взрослому. Он подскажет Вам, как избежать мошенничества, а также поможет Вам совершить покупку.</a:t>
            </a:r>
          </a:p>
        </p:txBody>
      </p:sp>
      <p:pic>
        <p:nvPicPr>
          <p:cNvPr id="9218" name="Picture 2" descr="https://ru-kartridg.ru/data/textimages/598f38e4458de9590c0cdbf6196bff28.png">
            <a:extLst>
              <a:ext uri="{FF2B5EF4-FFF2-40B4-BE49-F238E27FC236}">
                <a16:creationId xmlns:a16="http://schemas.microsoft.com/office/drawing/2014/main" xmlns="" id="{AFA04D74-4A1F-47A8-AB39-7B8A66E226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0" r="34058" b="794"/>
          <a:stretch/>
        </p:blipFill>
        <p:spPr bwMode="auto">
          <a:xfrm>
            <a:off x="6131641" y="1851838"/>
            <a:ext cx="5911646" cy="435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C5F12F4-70EB-4745-BE80-5767FDC5642A}"/>
              </a:ext>
            </a:extLst>
          </p:cNvPr>
          <p:cNvSpPr/>
          <p:nvPr/>
        </p:nvSpPr>
        <p:spPr>
          <a:xfrm>
            <a:off x="425245" y="1972574"/>
            <a:ext cx="5635115" cy="2092817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indent="450000">
              <a:lnSpc>
                <a:spcPct val="80000"/>
              </a:lnSpc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наконец нашли игру в Интернете, о которой так давно мечтали, но, к сожалению, она оказалась платной. Купить ее можно только с помощью банковской карты, как Вы поступите?</a:t>
            </a: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6173" y="269855"/>
            <a:ext cx="5027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Ситуация № 8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0519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0BDB7A-089A-4AEF-8DE6-9AACCD2C0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9</a:t>
            </a:r>
          </a:p>
        </p:txBody>
      </p:sp>
      <p:sp>
        <p:nvSpPr>
          <p:cNvPr id="6" name="Стрелка: изогнутая влево 5">
            <a:hlinkClick r:id="rId2" action="ppaction://hlinksldjump"/>
            <a:extLst>
              <a:ext uri="{FF2B5EF4-FFF2-40B4-BE49-F238E27FC236}">
                <a16:creationId xmlns:a16="http://schemas.microsoft.com/office/drawing/2014/main" xmlns="" id="{91AAC4C3-FB9A-4536-B31F-5FF0A347DDAC}"/>
              </a:ext>
            </a:extLst>
          </p:cNvPr>
          <p:cNvSpPr/>
          <p:nvPr/>
        </p:nvSpPr>
        <p:spPr>
          <a:xfrm rot="2547973">
            <a:off x="11617240" y="6263481"/>
            <a:ext cx="412955" cy="639762"/>
          </a:xfrm>
          <a:prstGeom prst="curved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1D021644-F087-41B1-9474-2712114329C2}"/>
              </a:ext>
            </a:extLst>
          </p:cNvPr>
          <p:cNvSpPr/>
          <p:nvPr/>
        </p:nvSpPr>
        <p:spPr>
          <a:xfrm>
            <a:off x="887360" y="4671246"/>
            <a:ext cx="6427840" cy="2050230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Рекомендуемое решение ситуации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Попросите родителей установить на компьютер антивирус и специальное программное обеспечение, которое будет блокировать распространение вирусов и рекламы.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1450F5F-9DC5-4638-BE1C-C433C9A04A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613" t="4723" r="809" b="19555"/>
          <a:stretch/>
        </p:blipFill>
        <p:spPr>
          <a:xfrm>
            <a:off x="7942286" y="1660030"/>
            <a:ext cx="3362354" cy="5190393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B2E2A145-B1C1-45E4-BC97-E076EB78FD73}"/>
              </a:ext>
            </a:extLst>
          </p:cNvPr>
          <p:cNvSpPr/>
          <p:nvPr/>
        </p:nvSpPr>
        <p:spPr>
          <a:xfrm>
            <a:off x="609600" y="1781433"/>
            <a:ext cx="7181892" cy="2757614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indent="450000">
              <a:lnSpc>
                <a:spcPct val="80000"/>
              </a:lnSpc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новый год родители подарили Вам компьютер. От радости Вы совсем забыли проверить стоит ли антивирусная программа на компьютере. Спустя неделю, на Вашем компьютере стала вылазить ненужная реклама и множество разных ненужных страниц в браузере. Какие действия, на Ваш взгляд, нужно предпринять в данной ситуации?</a:t>
            </a:r>
            <a:endParaRPr lang="ru-RU" sz="27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06173" y="269855"/>
            <a:ext cx="5027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Ситуация № 9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19989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0BDB7A-089A-4AEF-8DE6-9AACCD2C0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10</a:t>
            </a:r>
          </a:p>
        </p:txBody>
      </p:sp>
      <p:sp>
        <p:nvSpPr>
          <p:cNvPr id="6" name="Стрелка: изогнутая влево 5">
            <a:hlinkClick r:id="rId2" action="ppaction://hlinksldjump"/>
            <a:extLst>
              <a:ext uri="{FF2B5EF4-FFF2-40B4-BE49-F238E27FC236}">
                <a16:creationId xmlns:a16="http://schemas.microsoft.com/office/drawing/2014/main" xmlns="" id="{97060602-5042-4CBF-BA8E-E3C13D4E5D0E}"/>
              </a:ext>
            </a:extLst>
          </p:cNvPr>
          <p:cNvSpPr/>
          <p:nvPr/>
        </p:nvSpPr>
        <p:spPr>
          <a:xfrm rot="2547973">
            <a:off x="11617240" y="6263481"/>
            <a:ext cx="412955" cy="639762"/>
          </a:xfrm>
          <a:prstGeom prst="curved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1583C79D-213F-4F38-8F2C-8C353EE0BB14}"/>
              </a:ext>
            </a:extLst>
          </p:cNvPr>
          <p:cNvSpPr/>
          <p:nvPr/>
        </p:nvSpPr>
        <p:spPr>
          <a:xfrm>
            <a:off x="935293" y="4823564"/>
            <a:ext cx="10468898" cy="1071051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Рекомендуемое решение ситуации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Вам пришло сообщение с незнакомого адреса, его лучше не открывать. Вы можете навредить компьютеру, закачав на него вирус!</a:t>
            </a:r>
          </a:p>
        </p:txBody>
      </p:sp>
      <p:pic>
        <p:nvPicPr>
          <p:cNvPr id="10242" name="Picture 2" descr="https://i.ytimg.com/vi/lRBPDP_3f3c/maxresdefault.jpg">
            <a:extLst>
              <a:ext uri="{FF2B5EF4-FFF2-40B4-BE49-F238E27FC236}">
                <a16:creationId xmlns:a16="http://schemas.microsoft.com/office/drawing/2014/main" xmlns="" id="{C7405EA7-09CC-4696-A950-1259190C10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985" t="39103" r="10121" b="42151"/>
          <a:stretch/>
        </p:blipFill>
        <p:spPr bwMode="auto">
          <a:xfrm>
            <a:off x="757082" y="2854209"/>
            <a:ext cx="10825317" cy="1645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D20C97A-1A82-4D66-997C-609370B86B48}"/>
              </a:ext>
            </a:extLst>
          </p:cNvPr>
          <p:cNvSpPr/>
          <p:nvPr/>
        </p:nvSpPr>
        <p:spPr>
          <a:xfrm>
            <a:off x="578874" y="1859843"/>
            <a:ext cx="10825317" cy="763222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indent="450000">
              <a:lnSpc>
                <a:spcPct val="80000"/>
              </a:lnSpc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Вам на почту пришло письмо от незнакомого человека с интересным названием прикрепленного документа. Как Вы поступите?</a:t>
            </a: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6173" y="269855"/>
            <a:ext cx="5412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Ситуация № 10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47067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0BDB7A-089A-4AEF-8DE6-9AACCD2C0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Подведём итоги</a:t>
            </a:r>
          </a:p>
        </p:txBody>
      </p:sp>
      <p:pic>
        <p:nvPicPr>
          <p:cNvPr id="2050" name="Picture 2" descr="https://gorodbor.info/wp-content/uploads/2017/04/Detsad-1024x616.png">
            <a:extLst>
              <a:ext uri="{FF2B5EF4-FFF2-40B4-BE49-F238E27FC236}">
                <a16:creationId xmlns:a16="http://schemas.microsoft.com/office/drawing/2014/main" xmlns="" id="{F19A9D60-D062-4D1C-AA15-548F949E6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7407" y="1528354"/>
            <a:ext cx="8632723" cy="5193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07541" y="278999"/>
            <a:ext cx="6893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Подведение итогов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54707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0BDB7A-089A-4AEF-8DE6-9AACCD2C0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игре описано 10 ситуаций: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51F6A91-6BED-4A04-993E-EBC41D414F5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89438" y="1628699"/>
            <a:ext cx="2723536" cy="5257799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Ситуация 1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Ситуация 2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Ситуация 3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Ситуация 4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Ситуация 5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Ситуация 6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Ситуация 7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Ситуация 8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Ситуация 9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sldjump"/>
              </a:rPr>
              <a:t>Ситуация 10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semja-deti.ru/wp-content/uploads/2016/09/%D0%BD%D0%BE%D0%B2%D1%8B%D0%B9-3.jpg">
            <a:extLst>
              <a:ext uri="{FF2B5EF4-FFF2-40B4-BE49-F238E27FC236}">
                <a16:creationId xmlns:a16="http://schemas.microsoft.com/office/drawing/2014/main" xmlns="" id="{C2BC1288-3B87-4367-84A8-A275F843B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2974" y="1809118"/>
            <a:ext cx="7883651" cy="491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: вправо 3">
            <a:hlinkClick r:id="rId13" action="ppaction://hlinksldjump"/>
            <a:extLst>
              <a:ext uri="{FF2B5EF4-FFF2-40B4-BE49-F238E27FC236}">
                <a16:creationId xmlns:a16="http://schemas.microsoft.com/office/drawing/2014/main" xmlns="" id="{4EE8D947-54BF-40C0-9119-E38BAF9BFCFF}"/>
              </a:ext>
            </a:extLst>
          </p:cNvPr>
          <p:cNvSpPr/>
          <p:nvPr/>
        </p:nvSpPr>
        <p:spPr>
          <a:xfrm>
            <a:off x="11582400" y="6362136"/>
            <a:ext cx="442452" cy="442452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06173" y="269855"/>
            <a:ext cx="98417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игре описано 10 ситуаций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81208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0BDB7A-089A-4AEF-8DE6-9AACCD2C0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1</a:t>
            </a:r>
          </a:p>
        </p:txBody>
      </p:sp>
      <p:pic>
        <p:nvPicPr>
          <p:cNvPr id="2050" name="Picture 2" descr="ÐÐ°ÑÑÐ¸Ð½ÐºÐ¸ Ð¿Ð¾ Ð·Ð°Ð¿ÑÐ¾ÑÑ Ð¿Ð¾ÑÑÐ° Ð¼Ð°Ð¹Ð»">
            <a:extLst>
              <a:ext uri="{FF2B5EF4-FFF2-40B4-BE49-F238E27FC236}">
                <a16:creationId xmlns:a16="http://schemas.microsoft.com/office/drawing/2014/main" xmlns="" id="{090AE045-8937-44DC-9E8F-8CB12692E8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876" r="8090"/>
          <a:stretch/>
        </p:blipFill>
        <p:spPr bwMode="auto">
          <a:xfrm rot="20831003">
            <a:off x="7650944" y="2378015"/>
            <a:ext cx="3904343" cy="320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: изогнутая влево 6">
            <a:hlinkClick r:id="rId3" action="ppaction://hlinksldjump"/>
            <a:extLst>
              <a:ext uri="{FF2B5EF4-FFF2-40B4-BE49-F238E27FC236}">
                <a16:creationId xmlns:a16="http://schemas.microsoft.com/office/drawing/2014/main" xmlns="" id="{FD58C870-39DD-437E-BA40-9F72A22276EF}"/>
              </a:ext>
            </a:extLst>
          </p:cNvPr>
          <p:cNvSpPr/>
          <p:nvPr/>
        </p:nvSpPr>
        <p:spPr>
          <a:xfrm rot="2547973">
            <a:off x="11617240" y="6263481"/>
            <a:ext cx="412955" cy="639762"/>
          </a:xfrm>
          <a:prstGeom prst="curved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934561D1-C754-4B7D-98C8-A42E2EB4D89C}"/>
              </a:ext>
            </a:extLst>
          </p:cNvPr>
          <p:cNvSpPr/>
          <p:nvPr/>
        </p:nvSpPr>
        <p:spPr>
          <a:xfrm>
            <a:off x="887361" y="3980982"/>
            <a:ext cx="5985388" cy="222700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Рекомендуемое решение ситуации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Необходимо поменять пароль. Для лучшей безопасности, пароль Вашей почты должен быть сложным. Содержать более 8 символов, знаки, цифры, буквы в разных регистрах. 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A854ACFC-78AD-403A-A9A8-8AF87C45034D}"/>
              </a:ext>
            </a:extLst>
          </p:cNvPr>
          <p:cNvSpPr/>
          <p:nvPr/>
        </p:nvSpPr>
        <p:spPr>
          <a:xfrm>
            <a:off x="739877" y="1817522"/>
            <a:ext cx="6413091" cy="1754326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indent="450000">
              <a:lnSpc>
                <a:spcPct val="80000"/>
              </a:lnSpc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Проснувшись с утра, Вы решили зайти на свою электронную почту для проверки на наличия новых писем. При входе, Вы обнаружили, что Ваш аккаунт взломали. Какие действия Вы предпримете?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6173" y="269855"/>
            <a:ext cx="5027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Ситуация № 1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96660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0BDB7A-089A-4AEF-8DE6-9AACCD2C0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2</a:t>
            </a:r>
          </a:p>
        </p:txBody>
      </p:sp>
      <p:sp>
        <p:nvSpPr>
          <p:cNvPr id="6" name="Стрелка: изогнутая влево 5">
            <a:hlinkClick r:id="rId2" action="ppaction://hlinksldjump"/>
            <a:extLst>
              <a:ext uri="{FF2B5EF4-FFF2-40B4-BE49-F238E27FC236}">
                <a16:creationId xmlns:a16="http://schemas.microsoft.com/office/drawing/2014/main" xmlns="" id="{9D857DD6-C9D1-442E-BFD0-C21EB5E7FC52}"/>
              </a:ext>
            </a:extLst>
          </p:cNvPr>
          <p:cNvSpPr/>
          <p:nvPr/>
        </p:nvSpPr>
        <p:spPr>
          <a:xfrm rot="2547973">
            <a:off x="11617240" y="6263481"/>
            <a:ext cx="412955" cy="639762"/>
          </a:xfrm>
          <a:prstGeom prst="curved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4168F3B-001B-422B-B858-7BE2985BC509}"/>
              </a:ext>
            </a:extLst>
          </p:cNvPr>
          <p:cNvSpPr/>
          <p:nvPr/>
        </p:nvSpPr>
        <p:spPr>
          <a:xfrm>
            <a:off x="1896771" y="5225867"/>
            <a:ext cx="8146027" cy="1339262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Рекомендуемое решение ситуации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нужно скачивать незнакомые программы, они могут испортить Ваш компьютер! </a:t>
            </a:r>
          </a:p>
        </p:txBody>
      </p:sp>
      <p:pic>
        <p:nvPicPr>
          <p:cNvPr id="3074" name="Picture 2" descr="https://linchakin.com/files/2013/03/22/8.jpg">
            <a:extLst>
              <a:ext uri="{FF2B5EF4-FFF2-40B4-BE49-F238E27FC236}">
                <a16:creationId xmlns:a16="http://schemas.microsoft.com/office/drawing/2014/main" xmlns="" id="{35FB7647-B5B4-4322-AEE1-D012DC74BE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67" t="51908" r="2397" b="27264"/>
          <a:stretch/>
        </p:blipFill>
        <p:spPr bwMode="auto">
          <a:xfrm>
            <a:off x="1631300" y="3522630"/>
            <a:ext cx="8411498" cy="149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651D3F37-8442-4144-B285-0137058EF346}"/>
              </a:ext>
            </a:extLst>
          </p:cNvPr>
          <p:cNvSpPr/>
          <p:nvPr/>
        </p:nvSpPr>
        <p:spPr>
          <a:xfrm>
            <a:off x="781665" y="1861654"/>
            <a:ext cx="10800735" cy="1428020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indent="450000">
              <a:lnSpc>
                <a:spcPct val="80000"/>
              </a:lnSpc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Находясь в Интернете, Вам высветилось уведомление, что появилась уникальная программа, которая помогает оптимизировать работу компьютера. Но про такую программу Вы услышали впервые, как Вы поступите в сложившейся ситуации?</a:t>
            </a: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6173" y="269855"/>
            <a:ext cx="5027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Ситуация № 2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7601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0BDB7A-089A-4AEF-8DE6-9AACCD2C0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3</a:t>
            </a:r>
          </a:p>
        </p:txBody>
      </p:sp>
      <p:sp>
        <p:nvSpPr>
          <p:cNvPr id="6" name="Стрелка: изогнутая влево 5">
            <a:hlinkClick r:id="rId2" action="ppaction://hlinksldjump"/>
            <a:extLst>
              <a:ext uri="{FF2B5EF4-FFF2-40B4-BE49-F238E27FC236}">
                <a16:creationId xmlns:a16="http://schemas.microsoft.com/office/drawing/2014/main" xmlns="" id="{0850C5D7-E5C9-4F05-888C-AA41CD5012C6}"/>
              </a:ext>
            </a:extLst>
          </p:cNvPr>
          <p:cNvSpPr/>
          <p:nvPr/>
        </p:nvSpPr>
        <p:spPr>
          <a:xfrm rot="2547973">
            <a:off x="11617240" y="6263481"/>
            <a:ext cx="412955" cy="639762"/>
          </a:xfrm>
          <a:prstGeom prst="curved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E6744BD1-30A5-4E55-9A6E-EEB8F0F59FB0}"/>
              </a:ext>
            </a:extLst>
          </p:cNvPr>
          <p:cNvSpPr/>
          <p:nvPr/>
        </p:nvSpPr>
        <p:spPr>
          <a:xfrm>
            <a:off x="993058" y="4513598"/>
            <a:ext cx="5378246" cy="200777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Рекомендуемое решение ситуации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нужно встречаться с людьми, с которыми Вы познакомились в Интернете! Вдруг они задумали что-то плохое в Вашу сторону.</a:t>
            </a:r>
          </a:p>
        </p:txBody>
      </p:sp>
      <p:pic>
        <p:nvPicPr>
          <p:cNvPr id="4098" name="Picture 2" descr="http://kpacotka.info/wp-content/uploads/2017/04/2.jpeg">
            <a:extLst>
              <a:ext uri="{FF2B5EF4-FFF2-40B4-BE49-F238E27FC236}">
                <a16:creationId xmlns:a16="http://schemas.microsoft.com/office/drawing/2014/main" xmlns="" id="{802C5A6E-83B7-41DF-9FC0-B7F323FEC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488" y="2617984"/>
            <a:ext cx="5184525" cy="3448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ED756353-83B3-4F91-A315-5C4289F427C3}"/>
              </a:ext>
            </a:extLst>
          </p:cNvPr>
          <p:cNvSpPr/>
          <p:nvPr/>
        </p:nvSpPr>
        <p:spPr>
          <a:xfrm>
            <a:off x="534396" y="1879320"/>
            <a:ext cx="6220365" cy="2423217"/>
          </a:xfrm>
          <a:prstGeom prst="rect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indent="450000">
              <a:lnSpc>
                <a:spcPct val="80000"/>
              </a:lnSpc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Вчера Вы завели новое знакомство в Интернете. После вчерашней беседы, зайдя утром в Интернет, Вы увидели новое сообщение от знакомого, где было предложено встретиться сегодня и узнать друг о друге побольше. Какое решение Вы примете?</a:t>
            </a: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6173" y="269855"/>
            <a:ext cx="5027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Ситуация № 3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702479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0BDB7A-089A-4AEF-8DE6-9AACCD2C0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4</a:t>
            </a:r>
          </a:p>
        </p:txBody>
      </p:sp>
      <p:sp>
        <p:nvSpPr>
          <p:cNvPr id="6" name="Стрелка: изогнутая влево 5">
            <a:hlinkClick r:id="rId2" action="ppaction://hlinksldjump"/>
            <a:extLst>
              <a:ext uri="{FF2B5EF4-FFF2-40B4-BE49-F238E27FC236}">
                <a16:creationId xmlns:a16="http://schemas.microsoft.com/office/drawing/2014/main" xmlns="" id="{22F1F906-5BDD-4412-A5ED-5F5CBCE533A5}"/>
              </a:ext>
            </a:extLst>
          </p:cNvPr>
          <p:cNvSpPr/>
          <p:nvPr/>
        </p:nvSpPr>
        <p:spPr>
          <a:xfrm rot="2547973">
            <a:off x="11617240" y="6263481"/>
            <a:ext cx="412955" cy="639762"/>
          </a:xfrm>
          <a:prstGeom prst="curved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6D3C04EF-7FA0-4B2E-9890-7867A14FDA14}"/>
              </a:ext>
            </a:extLst>
          </p:cNvPr>
          <p:cNvSpPr/>
          <p:nvPr/>
        </p:nvSpPr>
        <p:spPr>
          <a:xfrm>
            <a:off x="883273" y="4229201"/>
            <a:ext cx="6118124" cy="2286000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Рекомендуемое решение ситуации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обращайте внимания на сообщения в которых говорится о Вашем выигрыше. Это обыкновенная приманка и развод на деньги. </a:t>
            </a:r>
          </a:p>
        </p:txBody>
      </p:sp>
      <p:pic>
        <p:nvPicPr>
          <p:cNvPr id="5122" name="Picture 2" descr="http://www.ckro.by/kscms/uploads/editor/files/1%283%29.jpg">
            <a:extLst>
              <a:ext uri="{FF2B5EF4-FFF2-40B4-BE49-F238E27FC236}">
                <a16:creationId xmlns:a16="http://schemas.microsoft.com/office/drawing/2014/main" xmlns="" id="{40DEC687-6C8C-4AE8-A097-8BE9677BD8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49429" y="2244838"/>
            <a:ext cx="4739332" cy="372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BB8EEEA9-BEFA-4D0F-B1DB-F80CF05A7FA9}"/>
              </a:ext>
            </a:extLst>
          </p:cNvPr>
          <p:cNvSpPr/>
          <p:nvPr/>
        </p:nvSpPr>
        <p:spPr>
          <a:xfrm>
            <a:off x="609600" y="1890134"/>
            <a:ext cx="6558116" cy="2128006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indent="450000">
              <a:lnSpc>
                <a:spcPct val="80000"/>
              </a:lnSpc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Сегодня, находясь дома, Вам пришло сообщение на телефон, в котором было сказано, что Вы выиграли автомобиль. Для получения выигрыша, Вам необходимо всего лишь отправить ответное сообщение с текстом «да». Как Вы поступите?</a:t>
            </a: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6173" y="269855"/>
            <a:ext cx="5027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Ситуация № 4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52270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0BDB7A-089A-4AEF-8DE6-9AACCD2C0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5</a:t>
            </a:r>
          </a:p>
        </p:txBody>
      </p:sp>
      <p:sp>
        <p:nvSpPr>
          <p:cNvPr id="6" name="Стрелка: изогнутая влево 5">
            <a:hlinkClick r:id="rId2" action="ppaction://hlinksldjump"/>
            <a:extLst>
              <a:ext uri="{FF2B5EF4-FFF2-40B4-BE49-F238E27FC236}">
                <a16:creationId xmlns:a16="http://schemas.microsoft.com/office/drawing/2014/main" xmlns="" id="{E8BF4E98-B975-4DFF-82CA-56B84EF7F76D}"/>
              </a:ext>
            </a:extLst>
          </p:cNvPr>
          <p:cNvSpPr/>
          <p:nvPr/>
        </p:nvSpPr>
        <p:spPr>
          <a:xfrm rot="2547973">
            <a:off x="11617240" y="6263481"/>
            <a:ext cx="412955" cy="639762"/>
          </a:xfrm>
          <a:prstGeom prst="curved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ED9A73E-01D3-419F-A955-F6E5F593EDE7}"/>
              </a:ext>
            </a:extLst>
          </p:cNvPr>
          <p:cNvSpPr/>
          <p:nvPr/>
        </p:nvSpPr>
        <p:spPr>
          <a:xfrm>
            <a:off x="969706" y="4277034"/>
            <a:ext cx="5375788" cy="1886711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Рекомендуемое решение ситуации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Вам попадется неподобающий сайт или изображение, уйдите с него или проинформируйте взрослых. </a:t>
            </a:r>
          </a:p>
        </p:txBody>
      </p:sp>
      <p:pic>
        <p:nvPicPr>
          <p:cNvPr id="6146" name="Picture 2" descr="http://fanpelmeni.ru/wp-content/uploads/2018/02/lhfdd.jpg">
            <a:extLst>
              <a:ext uri="{FF2B5EF4-FFF2-40B4-BE49-F238E27FC236}">
                <a16:creationId xmlns:a16="http://schemas.microsoft.com/office/drawing/2014/main" xmlns="" id="{8B8B455D-C49E-4375-BA80-0AFD47E8C4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7463" b="3942"/>
          <a:stretch/>
        </p:blipFill>
        <p:spPr bwMode="auto">
          <a:xfrm>
            <a:off x="6887805" y="1866870"/>
            <a:ext cx="5024361" cy="434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341B2786-F6EF-4473-855F-D729DF8FEE53}"/>
              </a:ext>
            </a:extLst>
          </p:cNvPr>
          <p:cNvSpPr/>
          <p:nvPr/>
        </p:nvSpPr>
        <p:spPr>
          <a:xfrm>
            <a:off x="609600" y="1866870"/>
            <a:ext cx="6096000" cy="2092817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indent="450000">
              <a:lnSpc>
                <a:spcPct val="80000"/>
              </a:lnSpc>
              <a:spcBef>
                <a:spcPts val="600"/>
              </a:spcBef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Выполняя реферат по биологии, Вы решили поискать информацию в Интернете. Перейдя по ссылке, Вам вдруг открывается совсем другое и ужасное содержание страницы. Как Вы поступите в сложившейся ситуации?</a:t>
            </a: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6173" y="269855"/>
            <a:ext cx="5027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Ситуация № 5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65224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0BDB7A-089A-4AEF-8DE6-9AACCD2C0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6</a:t>
            </a:r>
          </a:p>
        </p:txBody>
      </p:sp>
      <p:sp>
        <p:nvSpPr>
          <p:cNvPr id="6" name="Стрелка: изогнутая влево 5">
            <a:hlinkClick r:id="rId2" action="ppaction://hlinksldjump"/>
            <a:extLst>
              <a:ext uri="{FF2B5EF4-FFF2-40B4-BE49-F238E27FC236}">
                <a16:creationId xmlns:a16="http://schemas.microsoft.com/office/drawing/2014/main" xmlns="" id="{14B373A3-040E-499B-AEC9-819E9C4D363E}"/>
              </a:ext>
            </a:extLst>
          </p:cNvPr>
          <p:cNvSpPr/>
          <p:nvPr/>
        </p:nvSpPr>
        <p:spPr>
          <a:xfrm rot="2547973">
            <a:off x="11617240" y="6263481"/>
            <a:ext cx="412955" cy="639762"/>
          </a:xfrm>
          <a:prstGeom prst="curved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5A4F025-1425-44B6-91E4-D1422F99AE0C}"/>
              </a:ext>
            </a:extLst>
          </p:cNvPr>
          <p:cNvSpPr/>
          <p:nvPr/>
        </p:nvSpPr>
        <p:spPr>
          <a:xfrm>
            <a:off x="7195982" y="3897507"/>
            <a:ext cx="4116030" cy="2488414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Рекомендуемое решение ситуации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указывай свой адрес и номер телефона в социальных сетях! Вы можете навредить себе и близким.</a:t>
            </a:r>
          </a:p>
        </p:txBody>
      </p:sp>
      <p:pic>
        <p:nvPicPr>
          <p:cNvPr id="7170" name="Picture 2" descr="http://cdn01.ru/files/users/images/95/14/95143537de6f90f59b87b6cf10edc9b5.jpg">
            <a:extLst>
              <a:ext uri="{FF2B5EF4-FFF2-40B4-BE49-F238E27FC236}">
                <a16:creationId xmlns:a16="http://schemas.microsoft.com/office/drawing/2014/main" xmlns="" id="{B2C646F9-C2D2-4494-A316-E421D2AE37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093"/>
          <a:stretch/>
        </p:blipFill>
        <p:spPr bwMode="auto">
          <a:xfrm>
            <a:off x="521278" y="1681170"/>
            <a:ext cx="5866379" cy="510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6058EAC-D444-4A72-A247-251AA887EF3B}"/>
              </a:ext>
            </a:extLst>
          </p:cNvPr>
          <p:cNvSpPr/>
          <p:nvPr/>
        </p:nvSpPr>
        <p:spPr>
          <a:xfrm>
            <a:off x="6653365" y="1882894"/>
            <a:ext cx="4941939" cy="1760418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indent="450000">
              <a:lnSpc>
                <a:spcPct val="80000"/>
              </a:lnSpc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Регистрируясь в социальных сетях, Вам предлагают ввести свой адрес проживания, а также номер своего мобильного телефона. Как Вы поступите?</a:t>
            </a: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6173" y="269855"/>
            <a:ext cx="5027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Ситуация № 6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92855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aferistamnet.ru/userfiles/images/fishing.png">
            <a:extLst>
              <a:ext uri="{FF2B5EF4-FFF2-40B4-BE49-F238E27FC236}">
                <a16:creationId xmlns:a16="http://schemas.microsoft.com/office/drawing/2014/main" xmlns="" id="{71D97D3B-E97C-4F1F-A153-E83C3F640F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9892"/>
          <a:stretch/>
        </p:blipFill>
        <p:spPr bwMode="auto">
          <a:xfrm>
            <a:off x="1705170" y="2939584"/>
            <a:ext cx="8783768" cy="191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0BDB7A-089A-4AEF-8DE6-9AACCD2C0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7</a:t>
            </a:r>
          </a:p>
        </p:txBody>
      </p:sp>
      <p:sp>
        <p:nvSpPr>
          <p:cNvPr id="6" name="Стрелка: изогнутая влево 5">
            <a:hlinkClick r:id="rId3" action="ppaction://hlinksldjump"/>
            <a:extLst>
              <a:ext uri="{FF2B5EF4-FFF2-40B4-BE49-F238E27FC236}">
                <a16:creationId xmlns:a16="http://schemas.microsoft.com/office/drawing/2014/main" xmlns="" id="{2AF20773-B5AD-4B9A-BF2B-7E874B396271}"/>
              </a:ext>
            </a:extLst>
          </p:cNvPr>
          <p:cNvSpPr/>
          <p:nvPr/>
        </p:nvSpPr>
        <p:spPr>
          <a:xfrm rot="2547973">
            <a:off x="11617240" y="6263481"/>
            <a:ext cx="412955" cy="639762"/>
          </a:xfrm>
          <a:prstGeom prst="curved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FF102CF6-794A-4AC8-B6EE-92B8989C1693}"/>
              </a:ext>
            </a:extLst>
          </p:cNvPr>
          <p:cNvSpPr/>
          <p:nvPr/>
        </p:nvSpPr>
        <p:spPr>
          <a:xfrm>
            <a:off x="1120876" y="4979953"/>
            <a:ext cx="10146891" cy="1760723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Рекомендуемое решение ситуации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Вам показалось, что Ваши друзья отправляют Вам «странную» информацию или программы, переспросите у них, отправляли ли они Вам какие-либо файлы. Иногда мошенники могут действовать от имени чужих людей.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46FAB306-B9EC-4208-9258-2FACA3C5F177}"/>
              </a:ext>
            </a:extLst>
          </p:cNvPr>
          <p:cNvSpPr/>
          <p:nvPr/>
        </p:nvSpPr>
        <p:spPr>
          <a:xfrm>
            <a:off x="609599" y="1745753"/>
            <a:ext cx="11252637" cy="1095621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indent="450000">
              <a:lnSpc>
                <a:spcPct val="80000"/>
              </a:lnSpc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Общаясь с ребятами в Интернете, Вам вдруг приходит сообщение от Вашего друга со «странной» просьбой. Он просит занять ему денег на срочное дело. Какое решение Вы примете?</a:t>
            </a:r>
            <a:endParaRPr lang="ru-RU" sz="2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6173" y="269855"/>
            <a:ext cx="5027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Ситуация № 7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81768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139</TotalTime>
  <Words>698</Words>
  <Application>Microsoft Office PowerPoint</Application>
  <PresentationFormat>Произвольный</PresentationFormat>
  <Paragraphs>65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Слайд 1</vt:lpstr>
      <vt:lpstr>В игре описано 10 ситуаций:</vt:lpstr>
      <vt:lpstr>Ситуация 1</vt:lpstr>
      <vt:lpstr>Ситуация 2</vt:lpstr>
      <vt:lpstr>Ситуация 3</vt:lpstr>
      <vt:lpstr>Ситуация 4</vt:lpstr>
      <vt:lpstr>Ситуация 5</vt:lpstr>
      <vt:lpstr>Ситуация 6</vt:lpstr>
      <vt:lpstr>Ситуация 7</vt:lpstr>
      <vt:lpstr>Ситуация 8</vt:lpstr>
      <vt:lpstr>Ситуация 9</vt:lpstr>
      <vt:lpstr>Ситуация 10</vt:lpstr>
      <vt:lpstr>Подведём итоги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</cp:lastModifiedBy>
  <cp:revision>28</cp:revision>
  <dcterms:created xsi:type="dcterms:W3CDTF">2018-12-15T22:13:35Z</dcterms:created>
  <dcterms:modified xsi:type="dcterms:W3CDTF">2022-11-16T13:14:21Z</dcterms:modified>
</cp:coreProperties>
</file>