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57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2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9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2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9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97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62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6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22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60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4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ECEC4-58EB-49A0-8FE0-061EA0FD0324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662E-7CB3-4A82-858B-C88EA7854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3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Знаете ли Вы?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latin typeface="+mj-lt"/>
              </a:rPr>
              <a:t>Интересные факты о музыкальных инструментах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6971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Ксилофон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" r="4459"/>
          <a:stretch/>
        </p:blipFill>
        <p:spPr>
          <a:xfrm>
            <a:off x="5183188" y="987425"/>
            <a:ext cx="6497950" cy="4873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	Ксилофон </a:t>
            </a:r>
            <a:r>
              <a:rPr lang="ru-RU" dirty="0"/>
              <a:t>очень часто применяют в кинопроизводстве для озвучивания фильмов в жанре ужасов</a:t>
            </a:r>
            <a:r>
              <a:rPr lang="ru-RU" dirty="0" smtClean="0"/>
              <a:t>.</a:t>
            </a:r>
          </a:p>
          <a:p>
            <a:r>
              <a:rPr lang="ru-RU" dirty="0"/>
              <a:t>	В Азии в качестве резонаторов для ксилофона используют пустые тыквы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	Молоточки</a:t>
            </a:r>
            <a:r>
              <a:rPr lang="ru-RU" dirty="0"/>
              <a:t>, которыми играют ксилофонисты, ласково называют «козьими ножками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	На </a:t>
            </a:r>
            <a:r>
              <a:rPr lang="ru-RU" dirty="0"/>
              <a:t>африканском континенте, во многих странах, ксилофон признан национальным инструментом, на нем играют в группах, иногда до шести инструментов, и на праздниках, и на похоронах.</a:t>
            </a:r>
          </a:p>
        </p:txBody>
      </p:sp>
    </p:spTree>
    <p:extLst>
      <p:ext uri="{BB962C8B-B14F-4D97-AF65-F5344CB8AC3E}">
        <p14:creationId xmlns:p14="http://schemas.microsoft.com/office/powerpoint/2010/main" val="252581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Гитара</a:t>
            </a:r>
            <a:endParaRPr lang="ru-RU" b="1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" r="2625"/>
          <a:stretch/>
        </p:blipFill>
        <p:spPr>
          <a:xfrm>
            <a:off x="4958366" y="858636"/>
            <a:ext cx="7018986" cy="4873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	Слово ГИТАРА происходит от греческого «кифара». Первые упоминания о гитаре относятся к </a:t>
            </a:r>
            <a:r>
              <a:rPr lang="en-US" dirty="0" smtClean="0"/>
              <a:t>XIV</a:t>
            </a:r>
            <a:r>
              <a:rPr lang="ru-RU" dirty="0" smtClean="0"/>
              <a:t> веку.</a:t>
            </a:r>
          </a:p>
          <a:p>
            <a:r>
              <a:rPr lang="ru-RU" dirty="0"/>
              <a:t>	</a:t>
            </a:r>
            <a:r>
              <a:rPr lang="ru-RU" dirty="0" smtClean="0"/>
              <a:t>Различаются: испанская гитара (6струн) и русская гитара (7струн). Есть еще гавайская гитара (6струн), звук на которой извлекается плектором, или медиатором (гибкой костяной или пластмассовой пластинкой). Исполнитель кладет гитару на колени и водит по струнам металлической пластинкой левой рукой, а правой, как и обычно на гитаре, «щиплет» плектором или пальцами струны, выигрывая таким образом мелодию.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42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Кларнет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	Название инструмента КЛАРНЕТ происходит от латинского слова «</a:t>
            </a:r>
            <a:r>
              <a:rPr lang="ru-RU" dirty="0" err="1" smtClean="0"/>
              <a:t>кларус</a:t>
            </a:r>
            <a:r>
              <a:rPr lang="ru-RU" dirty="0" smtClean="0"/>
              <a:t>», что значит «ясный», «светлый» и очень выразительный.</a:t>
            </a:r>
          </a:p>
          <a:p>
            <a:r>
              <a:rPr lang="ru-RU" dirty="0" smtClean="0"/>
              <a:t>	Моцарт был первым из выдающихся композиторов, кто написал музыкальное произведение специально для кларнета.</a:t>
            </a:r>
          </a:p>
          <a:p>
            <a:r>
              <a:rPr lang="ru-RU" dirty="0" smtClean="0"/>
              <a:t>	Джулия </a:t>
            </a:r>
            <a:r>
              <a:rPr lang="ru-RU" dirty="0"/>
              <a:t>Робертс, знаменитая американская актриса, в школьном оркестре играла на кларнете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	Всемирно </a:t>
            </a:r>
            <a:r>
              <a:rPr lang="ru-RU" dirty="0"/>
              <a:t>известные музыкальные группы и музыканты, такие как Битлз, </a:t>
            </a:r>
            <a:r>
              <a:rPr lang="ru-RU" dirty="0" err="1"/>
              <a:t>Аэросмит</a:t>
            </a:r>
            <a:r>
              <a:rPr lang="ru-RU" dirty="0"/>
              <a:t>, </a:t>
            </a:r>
            <a:r>
              <a:rPr lang="ru-RU" dirty="0" err="1"/>
              <a:t>Пинк</a:t>
            </a:r>
            <a:r>
              <a:rPr lang="ru-RU" dirty="0"/>
              <a:t> </a:t>
            </a:r>
            <a:r>
              <a:rPr lang="ru-RU" dirty="0" err="1"/>
              <a:t>Флойд</a:t>
            </a:r>
            <a:r>
              <a:rPr lang="ru-RU" dirty="0"/>
              <a:t>, Том </a:t>
            </a:r>
            <a:r>
              <a:rPr lang="ru-RU" dirty="0" err="1"/>
              <a:t>Уэтс</a:t>
            </a:r>
            <a:r>
              <a:rPr lang="ru-RU" dirty="0"/>
              <a:t>, Билли </a:t>
            </a:r>
            <a:r>
              <a:rPr lang="ru-RU" dirty="0" err="1"/>
              <a:t>Джоэл</a:t>
            </a:r>
            <a:r>
              <a:rPr lang="ru-RU" dirty="0"/>
              <a:t> и Джерри Мартини охотно применяли звук кларнета в собственных музыкальных композициях.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99825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Саксофон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	Саксофон сконструирован в 1841 году в Париже бельгийский мастер Адольф Сакс, в честь которого и был назван медный духовой музыкальный инструмент саксофон.</a:t>
            </a:r>
          </a:p>
          <a:p>
            <a:r>
              <a:rPr lang="ru-RU" dirty="0" smtClean="0"/>
              <a:t>	В </a:t>
            </a:r>
            <a:r>
              <a:rPr lang="ru-RU" dirty="0"/>
              <a:t>1948 году в СССР </a:t>
            </a:r>
            <a:r>
              <a:rPr lang="ru-RU" dirty="0" smtClean="0"/>
              <a:t>слова </a:t>
            </a:r>
            <a:r>
              <a:rPr lang="ru-RU" dirty="0"/>
              <a:t>джаз и саксофон, как элементы враждебной культуры, попадают под запрет, этот период, который длился восемь лет, вошел в эпоху советского джазового искусства, как время, когда разгибали саксофоны.</a:t>
            </a:r>
          </a:p>
          <a:p>
            <a:r>
              <a:rPr lang="ru-RU" dirty="0"/>
              <a:t>	</a:t>
            </a:r>
            <a:r>
              <a:rPr lang="ru-RU" dirty="0" smtClean="0"/>
              <a:t>Саксофонисты </a:t>
            </a:r>
            <a:r>
              <a:rPr lang="ru-RU" dirty="0"/>
              <a:t>в своей технике для исполнения длинных звуков очень часто используют перманентное дыхание. Первоначально рекорд был установлен Д. </a:t>
            </a:r>
            <a:r>
              <a:rPr lang="ru-RU" dirty="0" err="1"/>
              <a:t>Кенни</a:t>
            </a:r>
            <a:r>
              <a:rPr lang="ru-RU" dirty="0"/>
              <a:t>, который непрерывно исполнял одну ноту в течение 45 минут без остановки. Однако его рекорд был побит Д. </a:t>
            </a:r>
            <a:r>
              <a:rPr lang="ru-RU" dirty="0" err="1"/>
              <a:t>Эскаланте</a:t>
            </a:r>
            <a:r>
              <a:rPr lang="ru-RU" dirty="0"/>
              <a:t>, который продержал звук в два раза дольше - 1 час 30 минут.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" b="1649"/>
          <a:stretch/>
        </p:blipFill>
        <p:spPr>
          <a:xfrm>
            <a:off x="5183188" y="875763"/>
            <a:ext cx="6172200" cy="48682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2722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Орган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0" t="-177" r="-254" b="-1"/>
          <a:stretch/>
        </p:blipFill>
        <p:spPr>
          <a:xfrm>
            <a:off x="4984123" y="978794"/>
            <a:ext cx="6825803" cy="48822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/>
          <a:p>
            <a:r>
              <a:rPr lang="ru-RU" dirty="0" smtClean="0"/>
              <a:t>	Слово ОРГАН – греческое и означает «инструмент».</a:t>
            </a:r>
          </a:p>
          <a:p>
            <a:r>
              <a:rPr lang="ru-RU" dirty="0" smtClean="0"/>
              <a:t>	Орган – очень большой, сложный и красивый инструмент, устанавливаемый в больших залах, состоящий из целой системы духовых труб разных размеров, а стало быть, и разного звучания, воздушных насосов, клавиатур и регистровых ручек.</a:t>
            </a:r>
          </a:p>
          <a:p>
            <a:r>
              <a:rPr lang="ru-RU" dirty="0" smtClean="0"/>
              <a:t>	По силе звучания и окраске звучания, а также по звуковому объему орган равен симфоническому оркестру.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87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Арфа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	В оркестре арфа занимает особое место. Ее голос звучит обычно тогда, когда происходит что-то необыкновенное. Со времени рождения (а создал ее, говорят, один из античных богов) арфа была не сольным, а аккомпанирующим инструментом. В сопровождении арфы исполняли произведения на флейте, скрипке, виолончели.</a:t>
            </a:r>
          </a:p>
          <a:p>
            <a:r>
              <a:rPr lang="ru-RU" dirty="0" smtClean="0"/>
              <a:t>	Она может изображать и нежное дуновение ветерка, и грозные порывы бури. Все громогласные инструменты замолкают, когда начинает звучать ее дивный голос.</a:t>
            </a:r>
          </a:p>
          <a:p>
            <a:r>
              <a:rPr lang="ru-RU" dirty="0" smtClean="0"/>
              <a:t>	В наше время арфа используется и как сольный инструмент, но играть на ней соло могут только настоящие музыканты-виртуозы.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7" t="5679" r="417" b="14737"/>
          <a:stretch/>
        </p:blipFill>
        <p:spPr>
          <a:xfrm>
            <a:off x="5183188" y="457200"/>
            <a:ext cx="6172200" cy="55701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41124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Шарманка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" b="1663"/>
          <a:stretch/>
        </p:blipFill>
        <p:spPr>
          <a:xfrm>
            <a:off x="5183188" y="708339"/>
            <a:ext cx="6172200" cy="51606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	Шарманка  - это музыкальный инструмент в виде небольшого ящика с вращающейся ручкой. На ее валиках было записано несколько пьес, которые начинали звучать, когда шарманщик крутил ручку.</a:t>
            </a:r>
          </a:p>
          <a:p>
            <a:r>
              <a:rPr lang="ru-RU" dirty="0" smtClean="0"/>
              <a:t>	Одной из первых пьес, исполняемых на этом переносном органчике, была французская песенка «Прекрасная Катрин» («</a:t>
            </a:r>
            <a:r>
              <a:rPr lang="en-US" dirty="0" err="1" smtClean="0"/>
              <a:t>Charmante</a:t>
            </a:r>
            <a:r>
              <a:rPr lang="en-US" dirty="0" smtClean="0"/>
              <a:t> Catherine</a:t>
            </a:r>
            <a:r>
              <a:rPr lang="ru-RU" dirty="0" smtClean="0"/>
              <a:t>»). От нее и пошло русское название – шарманка.</a:t>
            </a:r>
          </a:p>
          <a:p>
            <a:r>
              <a:rPr lang="ru-RU" dirty="0" smtClean="0"/>
              <a:t>	Со временем записи на валиках стирались, шарманка начинала фальшивить, а ее бедный владелец, живший на гроши, заработанные игрой на шарманке, не мог купить новую.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952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Балалайка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	Балалайка – русский народный щипковый музыкальный инструмент. Впервые сведения о балалайке появились в 1688 г. Сперва балалайка была овальной, полукруглой формы с более длинным грифом, с двумя, а иногда четырьмя струнами. Современная балалайка имеет три струны.</a:t>
            </a:r>
          </a:p>
          <a:p>
            <a:r>
              <a:rPr lang="ru-RU" dirty="0" smtClean="0"/>
              <a:t>	В конце 80-х годов </a:t>
            </a:r>
            <a:r>
              <a:rPr lang="en-US" dirty="0" smtClean="0"/>
              <a:t>XIX</a:t>
            </a:r>
            <a:r>
              <a:rPr lang="ru-RU" dirty="0" smtClean="0"/>
              <a:t> в. </a:t>
            </a:r>
            <a:r>
              <a:rPr lang="ru-RU" dirty="0"/>
              <a:t>м</a:t>
            </a:r>
            <a:r>
              <a:rPr lang="ru-RU" dirty="0" smtClean="0"/>
              <a:t>астера Ф.С. </a:t>
            </a:r>
            <a:r>
              <a:rPr lang="ru-RU" dirty="0" err="1" smtClean="0"/>
              <a:t>Посербский</a:t>
            </a:r>
            <a:r>
              <a:rPr lang="ru-RU" dirty="0" smtClean="0"/>
              <a:t> и С.Н. Налимов усовершенствовали балалайку по заказу основателя первого оркестра русских народных инструментов В.В. Андреева, придав ей современный вид.</a:t>
            </a:r>
          </a:p>
          <a:p>
            <a:r>
              <a:rPr lang="ru-RU" dirty="0" smtClean="0"/>
              <a:t>	Сам В.В. Андреев был виртуозом игры на балалайке. Создав оркестр, который он назвал Великорусским, Андреев много концертировал с ним по России и за границей.</a:t>
            </a:r>
          </a:p>
          <a:p>
            <a:r>
              <a:rPr lang="ru-RU" dirty="0" smtClean="0"/>
              <a:t>	В.В. Андреев сочинил около 40 произведений для оркестра и для балалайки.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666"/>
          <a:stretch/>
        </p:blipFill>
        <p:spPr>
          <a:xfrm>
            <a:off x="5183188" y="987425"/>
            <a:ext cx="6291888" cy="4873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05003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Валторна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" r="3907"/>
          <a:stretch>
            <a:fillRect/>
          </a:stretch>
        </p:blipFill>
        <p:spPr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	Название духового инструмента ВАЛТОРНА в переводе с немецкого означает «лесной рог».</a:t>
            </a:r>
          </a:p>
          <a:p>
            <a:r>
              <a:rPr lang="ru-RU" dirty="0" smtClean="0"/>
              <a:t>	Современная валторна – это свернутая в круг медная трубка длиной более трех метров, со множеством завитков, с широким раструбом. Отличается мягкостью и полнотой звучания, характерным приглушенным тембром. </a:t>
            </a:r>
          </a:p>
          <a:p>
            <a:r>
              <a:rPr lang="ru-RU" dirty="0" smtClean="0"/>
              <a:t>	При игре клапаны нажимают левой рукой, а правую руку, сжатую в кулак, помещают в раструб и передвигают ее вглубь и обратно для придания звучанию определенных оттенков.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323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18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Знаете ли Вы?</vt:lpstr>
      <vt:lpstr>Гитара</vt:lpstr>
      <vt:lpstr>Кларнет</vt:lpstr>
      <vt:lpstr>Саксофон</vt:lpstr>
      <vt:lpstr>Орган</vt:lpstr>
      <vt:lpstr>Арфа</vt:lpstr>
      <vt:lpstr>Шарманка</vt:lpstr>
      <vt:lpstr>Балалайка</vt:lpstr>
      <vt:lpstr>Валторна</vt:lpstr>
      <vt:lpstr>Ксилофон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Знаете ли Вы?</dc:title>
  <dc:creator>Пользователь</dc:creator>
  <cp:lastModifiedBy>Пользователь</cp:lastModifiedBy>
  <cp:revision>12</cp:revision>
  <dcterms:created xsi:type="dcterms:W3CDTF">2019-12-01T17:08:12Z</dcterms:created>
  <dcterms:modified xsi:type="dcterms:W3CDTF">2019-12-01T18:50:36Z</dcterms:modified>
</cp:coreProperties>
</file>