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65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6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965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29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03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5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71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73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06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9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7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78612-C80C-4097-A0C5-C8D6C3835686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BE5EC-0151-4E9E-84D6-4082D50C6D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25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" y="0"/>
            <a:ext cx="91791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16632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dirty="0" smtClean="0">
                <a:latin typeface="Times New Roman" pitchFamily="16" charset="0"/>
                <a:cs typeface="Times New Roman" pitchFamily="16" charset="0"/>
              </a:rPr>
              <a:t>ГБДОУ Детский сад №25 </a:t>
            </a:r>
          </a:p>
          <a:p>
            <a:pPr algn="ctr"/>
            <a:r>
              <a:rPr lang="ru-RU" altLang="ru-RU" sz="2000" dirty="0" smtClean="0">
                <a:latin typeface="Times New Roman" pitchFamily="16" charset="0"/>
                <a:cs typeface="Times New Roman" pitchFamily="16" charset="0"/>
              </a:rPr>
              <a:t>Красносельского района г. Санкт-Петербург</a:t>
            </a:r>
            <a:endParaRPr lang="ru-RU" altLang="ru-RU" sz="2000" dirty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340768"/>
            <a:ext cx="38164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витамины нужны детям осенью»</a:t>
            </a:r>
            <a:endParaRPr lang="ru-RU" sz="3600" b="1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Осень-пора холода, затяжных дождей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Именно в это время происходит всплеск заболеваемости. В осенний период дети страдают не столько от простуд, сколько от нашествия вирусов при пониженном иммунитете.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есть - витаминизация.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витамины осенью, это витамин В6, аскорбиновая кислота, витамины А, Е, D.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0648"/>
            <a:ext cx="3503729" cy="374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7" b="100000" l="261" r="989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29000"/>
            <a:ext cx="1812807" cy="338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0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96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620688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Морковь, капуста, картофель, фасоль, грецкий орех, желток яиц – эти продукты содержат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В6, который нужно употреблять для повышения иммунитета, отвечает за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работы сердечно-сосудистой и нервной системы.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21"/>
          <a:stretch/>
        </p:blipFill>
        <p:spPr>
          <a:xfrm>
            <a:off x="763903" y="692696"/>
            <a:ext cx="4074069" cy="482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98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" y="2202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3" y="692696"/>
            <a:ext cx="59126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Капуста, перец, лук, петрушка, рябина, шиповник, цитрусовые – содержат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витамин С.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витамин способствует улучшению общего состояния здоровья, повышает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иммунитет, играет важную роль в обмене веществ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0"/>
          <a:stretch/>
        </p:blipFill>
        <p:spPr bwMode="auto">
          <a:xfrm>
            <a:off x="2907859" y="3645024"/>
            <a:ext cx="5992578" cy="311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23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692696"/>
            <a:ext cx="5040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А осенью можно употреблять для поддержания хорошего состояния волос, зубов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иммунитета. Источники витамина А – это масло, сыр, мясо, рыба, печень, морковь, брокколи.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913" y="2996952"/>
            <a:ext cx="6084906" cy="374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5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476672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Орехи, оливковое и льняное масло, горох, рожь, греча, овсяные хлопья – источники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Е. Способствует общему оздоровлению всего организма.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20697"/>
            <a:ext cx="5914628" cy="414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90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404664"/>
            <a:ext cx="64087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осенний период, когда нет яркого солнца, организм нуждается в витамине D.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Витамин D осенью можно получить, употребляя желтки яиц, сливочное масло, молоко, сметана, лосось. Отвечает за уровень кальция в организме, предотвращает развитие остеопороза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212976"/>
            <a:ext cx="411741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404664"/>
            <a:ext cx="671947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угрожает нехватка витамина Е?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Разрушением красных кровяных клеток, развитием некоторых видов анемии, ослаблением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мышечных волокон.</a:t>
            </a:r>
          </a:p>
          <a:p>
            <a:pPr marL="342900" indent="-342900" algn="just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угрожает нехватка витамина D?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Развитием рахита. Среди его ранних признаков – раздражительность, нарушение сна,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потливость кожи на затылке, разрушение зубов, как бы «размягчение» костей с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искривлением ног.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нехватки витамина А: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сухость кожи, покраснения и шелушения;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восприимчивость к инфекциям;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покраснение глаз, ощущение жжения, нарушение сумеречного зрения.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059" l="0" r="980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98" y="4342292"/>
            <a:ext cx="1874630" cy="2114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69" b="99765" l="4375" r="926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237998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65" b="99412" l="8667" r="90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441737"/>
            <a:ext cx="3241658" cy="1836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0485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76672"/>
            <a:ext cx="6264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Вас просмотрев нашу консультацию, поговорить с детьми о пользе витаминов в еде.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нарисовать рисунок по теме «Витамины для детей» и просим поделиться информацией, как и чем Вы укрепляете иммунитет вашего ребенка, что любят кушать Ваши дети.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вашу активность!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75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394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 Ратушная</dc:creator>
  <cp:lastModifiedBy>Елизавета Ратушная</cp:lastModifiedBy>
  <cp:revision>7</cp:revision>
  <dcterms:created xsi:type="dcterms:W3CDTF">2022-10-22T19:09:40Z</dcterms:created>
  <dcterms:modified xsi:type="dcterms:W3CDTF">2022-11-16T18:32:14Z</dcterms:modified>
</cp:coreProperties>
</file>