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8" r:id="rId12"/>
    <p:sldId id="269" r:id="rId13"/>
    <p:sldId id="270" r:id="rId14"/>
    <p:sldId id="272" r:id="rId15"/>
    <p:sldId id="273" r:id="rId16"/>
    <p:sldId id="274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8E41272-DA6C-4244-8473-7F398AEDBEC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51AC348-EFC5-461E-A62F-C47AFDE4455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ТЬЯНА\Мои документы\redbru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1071"/>
            <a:ext cx="4561334" cy="638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6021288"/>
            <a:ext cx="430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По РЕСПУБЛИКЕ БУРЯТИИ</a:t>
            </a:r>
          </a:p>
        </p:txBody>
      </p:sp>
    </p:spTree>
    <p:extLst>
      <p:ext uri="{BB962C8B-B14F-4D97-AF65-F5344CB8AC3E}">
        <p14:creationId xmlns:p14="http://schemas.microsoft.com/office/powerpoint/2010/main" val="205832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15200" cy="1154097"/>
          </a:xfrm>
        </p:spPr>
        <p:txBody>
          <a:bodyPr/>
          <a:lstStyle/>
          <a:p>
            <a:r>
              <a:rPr lang="ru-RU" dirty="0"/>
              <a:t>                          Белая сова</a:t>
            </a:r>
          </a:p>
        </p:txBody>
      </p:sp>
      <p:pic>
        <p:nvPicPr>
          <p:cNvPr id="11266" name="Picture 2" descr="C:\Documents and Settings\ТАТЬЯНА\Мои документы\1322698612_byledimama_for-_xa-xatyn.ru_19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368" y="2276872"/>
            <a:ext cx="4738964" cy="433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ТАТЬЯНА\Мои документы\so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22" y="1052736"/>
            <a:ext cx="352839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33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780928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Растения занесенные в Красную Книгу</a:t>
            </a:r>
          </a:p>
        </p:txBody>
      </p:sp>
    </p:spTree>
    <p:extLst>
      <p:ext uri="{BB962C8B-B14F-4D97-AF65-F5344CB8AC3E}">
        <p14:creationId xmlns:p14="http://schemas.microsoft.com/office/powerpoint/2010/main" val="15195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757"/>
            <a:ext cx="7315200" cy="1154097"/>
          </a:xfrm>
        </p:spPr>
        <p:txBody>
          <a:bodyPr/>
          <a:lstStyle/>
          <a:p>
            <a:r>
              <a:rPr lang="ru-RU" dirty="0"/>
              <a:t>                                   Клевер</a:t>
            </a:r>
          </a:p>
        </p:txBody>
      </p:sp>
      <p:pic>
        <p:nvPicPr>
          <p:cNvPr id="13314" name="Picture 2" descr="C:\Documents and Settings\ТАТЬЯНА\Мои документы\heckfy_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07" y="1268760"/>
            <a:ext cx="498232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ТАТЬЯНА\Мои документы\1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98" y="1700808"/>
            <a:ext cx="33051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9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315200" cy="1154097"/>
          </a:xfrm>
        </p:spPr>
        <p:txBody>
          <a:bodyPr/>
          <a:lstStyle/>
          <a:p>
            <a:r>
              <a:rPr lang="ru-RU" dirty="0"/>
              <a:t> Рододендрон</a:t>
            </a:r>
          </a:p>
        </p:txBody>
      </p:sp>
      <p:pic>
        <p:nvPicPr>
          <p:cNvPr id="14338" name="Picture 2" descr="C:\Documents and Settings\ТАТЬЯНА\Мои документы\21923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ТАТЬЯНА\Мои документы\Rhododendron-Purple-Lr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284" y="1484784"/>
            <a:ext cx="436107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2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15200" cy="1154097"/>
          </a:xfrm>
        </p:spPr>
        <p:txBody>
          <a:bodyPr/>
          <a:lstStyle/>
          <a:p>
            <a:r>
              <a:rPr lang="ru-RU" dirty="0"/>
              <a:t>Ильм - японский</a:t>
            </a:r>
          </a:p>
        </p:txBody>
      </p:sp>
      <p:pic>
        <p:nvPicPr>
          <p:cNvPr id="16386" name="Picture 2" descr="C:\Documents and Settings\ТАТЬЯНА\Мои документы\ulmus_japonic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744416" cy="499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Documents and Settings\ТАТЬЯНА\Мои документы\ulmus_japonic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6872"/>
            <a:ext cx="285969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21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315200" cy="1154097"/>
          </a:xfrm>
        </p:spPr>
        <p:txBody>
          <a:bodyPr/>
          <a:lstStyle/>
          <a:p>
            <a:r>
              <a:rPr lang="ru-RU" dirty="0"/>
              <a:t>                     Кувшинка белая</a:t>
            </a:r>
          </a:p>
        </p:txBody>
      </p:sp>
      <p:pic>
        <p:nvPicPr>
          <p:cNvPr id="17410" name="Picture 2" descr="C:\Documents and Settings\ТАТЬЯНА\Мои документы\istock_000003029734medium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432" y="3068959"/>
            <a:ext cx="4922673" cy="358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Documents and Settings\ТАТЬЯНА\Мои документы\63362252_20060208020329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8" y="1340768"/>
            <a:ext cx="3749917" cy="281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8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315200" cy="1154097"/>
          </a:xfrm>
        </p:spPr>
        <p:txBody>
          <a:bodyPr/>
          <a:lstStyle/>
          <a:p>
            <a:r>
              <a:rPr lang="ru-RU" dirty="0"/>
              <a:t>Сморчок</a:t>
            </a:r>
          </a:p>
        </p:txBody>
      </p:sp>
      <p:pic>
        <p:nvPicPr>
          <p:cNvPr id="18434" name="Picture 2" descr="C:\Documents and Settings\ТАТЬЯНА\Мои документы\0_6141e_a2db0fd8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34370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Documents and Settings\ТАТЬЯНА\Мои документы\mor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24" y="3212976"/>
            <a:ext cx="406512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8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315200" cy="1154097"/>
          </a:xfrm>
        </p:spPr>
        <p:txBody>
          <a:bodyPr/>
          <a:lstStyle/>
          <a:p>
            <a:r>
              <a:rPr lang="ru-RU" dirty="0"/>
              <a:t>Багульник</a:t>
            </a:r>
          </a:p>
        </p:txBody>
      </p:sp>
      <p:pic>
        <p:nvPicPr>
          <p:cNvPr id="20482" name="Picture 2" descr="C:\Documents and Settings\ТАТЬЯНА\Мои документы\0003chw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22" y="1556792"/>
            <a:ext cx="4242954" cy="31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Documents and Settings\ТАТЬЯНА\Мои документы\1865855134092271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570780" cy="305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08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315200" cy="1884285"/>
          </a:xfrm>
        </p:spPr>
        <p:txBody>
          <a:bodyPr/>
          <a:lstStyle/>
          <a:p>
            <a:pPr algn="ctr"/>
            <a:r>
              <a:rPr lang="ru-RU" dirty="0"/>
              <a:t>Спасибо,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96582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2492896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Животные и птицы занесенные в Красную Книгу</a:t>
            </a:r>
          </a:p>
        </p:txBody>
      </p:sp>
    </p:spTree>
    <p:extLst>
      <p:ext uri="{BB962C8B-B14F-4D97-AF65-F5344CB8AC3E}">
        <p14:creationId xmlns:p14="http://schemas.microsoft.com/office/powerpoint/2010/main" val="359396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362" y="188640"/>
            <a:ext cx="7315200" cy="1154097"/>
          </a:xfrm>
        </p:spPr>
        <p:txBody>
          <a:bodyPr/>
          <a:lstStyle/>
          <a:p>
            <a:r>
              <a:rPr lang="ru-RU" dirty="0"/>
              <a:t>                    Даурский еж</a:t>
            </a:r>
          </a:p>
        </p:txBody>
      </p:sp>
      <p:pic>
        <p:nvPicPr>
          <p:cNvPr id="2050" name="Picture 2" descr="C:\Documents and Settings\ТАТЬЯНА\Мои документы\mesechinus_dauricus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2" y="3356992"/>
            <a:ext cx="4386064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ТАТЬЯНА\Мои документы\f_144227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23435" cy="316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66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15200" cy="1154097"/>
          </a:xfrm>
        </p:spPr>
        <p:txBody>
          <a:bodyPr/>
          <a:lstStyle/>
          <a:p>
            <a:r>
              <a:rPr lang="ru-RU" dirty="0"/>
              <a:t>  Кот- Манул</a:t>
            </a:r>
          </a:p>
        </p:txBody>
      </p:sp>
      <p:pic>
        <p:nvPicPr>
          <p:cNvPr id="3074" name="Picture 2" descr="C:\Documents and Settings\ТАТЬЯНА\Мои документы\5044198876096a598ec1497dd2a2fd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620"/>
            <a:ext cx="4018392" cy="344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ТАТЬЯНА\Мои документы\7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4560531" cy="366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10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15200" cy="1154097"/>
          </a:xfrm>
        </p:spPr>
        <p:txBody>
          <a:bodyPr/>
          <a:lstStyle/>
          <a:p>
            <a:r>
              <a:rPr lang="ru-RU" dirty="0"/>
              <a:t>  Снежный барс</a:t>
            </a:r>
          </a:p>
        </p:txBody>
      </p:sp>
      <p:pic>
        <p:nvPicPr>
          <p:cNvPr id="4098" name="Picture 2" descr="C:\Documents and Settings\ТАТЬЯНА\Мои документы\3633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1" y="3082275"/>
            <a:ext cx="4551332" cy="330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ТАТЬЯНА\Мои документы\x_85f720f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934" y="1679105"/>
            <a:ext cx="4074696" cy="305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43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315200" cy="1154097"/>
          </a:xfrm>
        </p:spPr>
        <p:txBody>
          <a:bodyPr/>
          <a:lstStyle/>
          <a:p>
            <a:r>
              <a:rPr lang="ru-RU" dirty="0"/>
              <a:t>                        Красный волк</a:t>
            </a:r>
          </a:p>
        </p:txBody>
      </p:sp>
      <p:pic>
        <p:nvPicPr>
          <p:cNvPr id="5122" name="Picture 2" descr="C:\Documents and Settings\ТАТЬЯНА\Мои документы\x_631ef4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88718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ТАТЬЯНА\Мои документы\Cuon alpinus_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824536" cy="321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09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315200" cy="1154097"/>
          </a:xfrm>
        </p:spPr>
        <p:txBody>
          <a:bodyPr/>
          <a:lstStyle/>
          <a:p>
            <a:r>
              <a:rPr lang="ru-RU" dirty="0"/>
              <a:t>   Выдра</a:t>
            </a:r>
          </a:p>
        </p:txBody>
      </p:sp>
      <p:pic>
        <p:nvPicPr>
          <p:cNvPr id="6146" name="Picture 2" descr="C:\Documents and Settings\ТАТЬЯНА\Мои документы\EurasianRiverOtterMZ_Short-clawedAsianOt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4392488" cy="314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ТАТЬЯНА\Мои документы\f_120111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1484784"/>
            <a:ext cx="4120043" cy="373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19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15200" cy="1154097"/>
          </a:xfrm>
        </p:spPr>
        <p:txBody>
          <a:bodyPr/>
          <a:lstStyle/>
          <a:p>
            <a:r>
              <a:rPr lang="ru-RU" dirty="0"/>
              <a:t>            Тушканчик - прыгучий</a:t>
            </a:r>
          </a:p>
        </p:txBody>
      </p:sp>
      <p:pic>
        <p:nvPicPr>
          <p:cNvPr id="7170" name="Picture 2" descr="C:\Documents and Settings\ТАТЬЯНА\Мои документы\Dipus_sagitt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1" y="3429000"/>
            <a:ext cx="4384365" cy="325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ТАТЬЯНА\Мои документы\x_d01514c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7" y="1628800"/>
            <a:ext cx="4317995" cy="305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86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15200" cy="1154097"/>
          </a:xfrm>
        </p:spPr>
        <p:txBody>
          <a:bodyPr/>
          <a:lstStyle/>
          <a:p>
            <a:r>
              <a:rPr lang="ru-RU" dirty="0"/>
              <a:t>                   Черный журавль</a:t>
            </a:r>
          </a:p>
        </p:txBody>
      </p:sp>
      <p:pic>
        <p:nvPicPr>
          <p:cNvPr id="9218" name="Picture 2" descr="C:\Documents and Settings\ТАТЬЯНА\Мои документы\Balearica_pavon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94196"/>
            <a:ext cx="3675862" cy="320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ТАТЬЯНА\Мои документы\HoodedCrane_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48780"/>
            <a:ext cx="47525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175</TotalTime>
  <Words>56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Wingdings</vt:lpstr>
      <vt:lpstr>Перспектива</vt:lpstr>
      <vt:lpstr>Презентация PowerPoint</vt:lpstr>
      <vt:lpstr>Презентация PowerPoint</vt:lpstr>
      <vt:lpstr>                    Даурский еж</vt:lpstr>
      <vt:lpstr>  Кот- Манул</vt:lpstr>
      <vt:lpstr>  Снежный барс</vt:lpstr>
      <vt:lpstr>                        Красный волк</vt:lpstr>
      <vt:lpstr>   Выдра</vt:lpstr>
      <vt:lpstr>            Тушканчик - прыгучий</vt:lpstr>
      <vt:lpstr>                   Черный журавль</vt:lpstr>
      <vt:lpstr>                          Белая сова</vt:lpstr>
      <vt:lpstr>Презентация PowerPoint</vt:lpstr>
      <vt:lpstr>                                   Клевер</vt:lpstr>
      <vt:lpstr> Рододендрон</vt:lpstr>
      <vt:lpstr>Ильм - японский</vt:lpstr>
      <vt:lpstr>                     Кувшинка белая</vt:lpstr>
      <vt:lpstr>Сморчок</vt:lpstr>
      <vt:lpstr>Багульник</vt:lpstr>
      <vt:lpstr>Спасибо, за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Оксана Белых</cp:lastModifiedBy>
  <cp:revision>11</cp:revision>
  <dcterms:created xsi:type="dcterms:W3CDTF">2012-10-17T11:00:53Z</dcterms:created>
  <dcterms:modified xsi:type="dcterms:W3CDTF">2022-11-13T09:29:52Z</dcterms:modified>
</cp:coreProperties>
</file>