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87" d="100"/>
          <a:sy n="87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CA2D6D-A830-4054-BBC5-545778B9A319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5DD4B6-8499-4B3B-9CE9-98B326C5A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Кроль на груди. Техника старта и поворота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Вращение (поворот).</a:t>
            </a:r>
            <a:r>
              <a:rPr lang="ru-RU" sz="2400" dirty="0"/>
              <a:t> После касания рукой стенки бассейна начинается вращение тела пловца на 180°. Для этого пловец быстро сгибает ноги в тазобедренных и коленных суставах и плотно группируется. Одновременно он делает полусогнутой левой рукой подгребающее движение в направлении к стенке бассейна, производит быстрое вращение тела в левую сторону и вытягивает левую руку вперед. Во второй половине вращения выполняется вдох.</a:t>
            </a:r>
          </a:p>
          <a:p>
            <a:r>
              <a:rPr lang="ru-RU" sz="2400" dirty="0"/>
              <a:t>По окончании вращения ступни ног ставятся на поворотный щит, правая рука быстрым движением присоединяется к левой. Перед толчком тело занимает следующее положение: ноги, согнутые в тазобедренных и коленных суставах, поставлены носками на стенку на глубине 20– 30 см и на расстоянии 15—20 см друг от друга, туловище расположено почти горизонтально, руки вытянуты вперед и соединены, голова находится между рук.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Толчок.</a:t>
            </a:r>
            <a:r>
              <a:rPr lang="ru-RU" sz="2400" dirty="0"/>
              <a:t> После вращения (поворота) следует мощный толчок, который производится за счет возрастающей скорости последовательного разгибания ног в тазобедренных, коленных и голеностопных суставах.</a:t>
            </a:r>
          </a:p>
          <a:p>
            <a:r>
              <a:rPr lang="ru-RU" sz="2400" i="1" dirty="0"/>
              <a:t>Скольжение и выход на поверхность.</a:t>
            </a:r>
            <a:r>
              <a:rPr lang="ru-RU" sz="2400" dirty="0"/>
              <a:t> Скольжение пловца проходит на глубине 30–40 см. Во время скольжения ноги выпрямлены и сомкнуты, руки вытянуты вперед, голова расположена между руками, дыхание задержано на вдохе. Всплывание на поверхность и первые плавательные движения производятся так же, как при стартовом прыжке.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Некоторые пловцы применяют и другой вариант открытого поворота – так называемый поворот «маятник». В этом случае, подплывая к стенке бассейна, пловец принимает положение на боку, вытягивает нижнюю руку вперед, касается ею стенки и </a:t>
            </a:r>
            <a:r>
              <a:rPr lang="ru-RU" sz="2400" dirty="0" smtClean="0"/>
              <a:t>группируется. </a:t>
            </a:r>
            <a:r>
              <a:rPr lang="ru-RU" sz="2400" dirty="0"/>
              <a:t>В конце поворота на 180° голова приподнимается над водой и производится вдох. Остальные элементы поворота (толчок, скольжение и выход на поверхность) выполняются так же, как при первом варианте открытого поворота.</a:t>
            </a:r>
          </a:p>
        </p:txBody>
      </p:sp>
      <p:pic>
        <p:nvPicPr>
          <p:cNvPr id="35842" name="Picture 2" descr="https://helpiks.org/helpiksorg/baza6/401012727324.files/image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8640"/>
            <a:ext cx="3204248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Закрытый поворот.</a:t>
            </a:r>
            <a:r>
              <a:rPr lang="ru-RU" sz="2400" dirty="0"/>
              <a:t> В практике спортивного плавания существует несколько вариантов закрытого поворота. Наиболее эффективным из них является кувырок вперед. Выполняется он в наклонной боковой плоскости с одновременным вращением вокруг продольной и поперечной </a:t>
            </a:r>
            <a:r>
              <a:rPr lang="ru-RU" sz="2400" dirty="0" smtClean="0"/>
              <a:t>осей. </a:t>
            </a:r>
            <a:r>
              <a:rPr lang="ru-RU" sz="2400" dirty="0"/>
              <a:t>Примерно на расстоянии 1,5–2 м до стенки бассейна пловец заканчивает гребок одной, а затем другой рукой у бедра, оставляет их в этом положении и начинает выполнять кувырок </a:t>
            </a:r>
            <a:r>
              <a:rPr lang="ru-RU" sz="2400" dirty="0" err="1"/>
              <a:t>вперед-вниз</a:t>
            </a:r>
            <a:r>
              <a:rPr lang="ru-RU" sz="2400" dirty="0"/>
              <a:t> и немного в сторону. Верхняя часть туловища уходит в воду, ноги движутся у поверхности воды к стенке бассейна. 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769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Спортсмен сгибается в тазобедренных, а затем в коленных суставах. Во время ускоренного движения ног по воздуху ладони рук, опираясь о воду, помогают вращению. Коснувшись ногами стенки, пловец в положении на боку, руки впереди несколько согнуты в локтях, начинает выполнять толчок от стенки с одновременным вытягиванием рук и всего тела вперед и переворотом в положение на грудь. Скольжение и выход на поверхность воды осуществляется так же, как и при выполнении открытого поворота.</a:t>
            </a:r>
          </a:p>
        </p:txBody>
      </p:sp>
      <p:pic>
        <p:nvPicPr>
          <p:cNvPr id="38914" name="Picture 2" descr="https://helpiks.org/helpiksorg/baza6/401012727324.files/image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8640"/>
            <a:ext cx="3240360" cy="64553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7890" name="Picture 2" descr="https://photopict.ru/wp-content/uploads/2019/06/spasibo-za-vnimanie-62-kartinki-dlya-prezentacii-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Профессионалы утверждают, что лучшие места в рейтинге и на соревнованиях занимают те пловцы, которые хорошо применяют технику старта. Часто решающими секундами становятся секунды именно после звукового сигнала начала движения. От собранности и готовности спортсмена зависит своевременность и правильность его движений, так что, главное, спокойствие и уверенность в своих силах.</a:t>
            </a:r>
          </a:p>
        </p:txBody>
      </p:sp>
      <p:pic>
        <p:nvPicPr>
          <p:cNvPr id="16386" name="Picture 2" descr="https://avatars.mds.yandex.net/get-pdb/911433/ea8e69a8-05ba-4df6-8090-5feee0ad0c0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212976"/>
            <a:ext cx="5057292" cy="3371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536" y="332656"/>
            <a:ext cx="8460432" cy="7035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111566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На тумбе ноги должны быть согнуты в коленях под углом где-то 140 градусов, стопы расположены на ширине плеч, пальцы ног должны держать край стойки сбоку от стоп или спереди между ними. Голова наклонена, дыхание следует задержать. В этой позе голова и плечевой пояс находится чуть впереди колен. Центр тяжести нужно перенаправить на переднюю часть обоих стоп. Концентрация поможет спортсмену в любой момент по сигналу стартовать.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Рассмотрим правильный алгоритм техники старта в плавании кролем: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прыжок;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полет;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вход в воду;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скольжение под водой;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выход к поверхности воды.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Прыжок. </a:t>
            </a:r>
            <a:r>
              <a:rPr lang="ru-RU" sz="2400" dirty="0"/>
              <a:t>По сигналу пловец давит на край установки руками. Делает мах руками, толчок ногами и мощно посылает вперед и вверх все тело. Нужно очень быстро прыгнуть, при этом посылая туловище, голову, руки по самой выгодной траектории.</a:t>
            </a:r>
          </a:p>
        </p:txBody>
      </p:sp>
      <p:pic>
        <p:nvPicPr>
          <p:cNvPr id="14338" name="Picture 2" descr="старт-кроль-прыж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64904"/>
            <a:ext cx="5760640" cy="38380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Фаза полета</a:t>
            </a:r>
            <a:r>
              <a:rPr lang="ru-RU" sz="2400" dirty="0"/>
              <a:t>. Начало произошло, когда усилие разгибающихся ног дало отрыв от тумбы. Нужно вытянуть тело: руки впереди, голова между ними, тело наклоняется вперед и вниз, если нарисовать линию движения спортсмена в полете. В завершении этой фазы туловище немного сгибается на уровне бедер. Не стоит забывать о руках. Они должны как бы «разрезать» воду в одной точке, поэтому нужно их вытянуть в правильном положении.</a:t>
            </a:r>
          </a:p>
        </p:txBody>
      </p:sp>
      <p:pic>
        <p:nvPicPr>
          <p:cNvPr id="13314" name="Picture 2" descr="старт-кроль-по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84984"/>
            <a:ext cx="5112568" cy="3406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3600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Вход в воду</a:t>
            </a:r>
            <a:r>
              <a:rPr lang="ru-RU" sz="2400" dirty="0"/>
              <a:t>. Начало этого этапа при касании воды руками. Все тело должно входить как бы в одно и то же место: пальцы, руки, голова, живот, бедро, ноги, стопы. Главное здесь – не сбавить скорость и обеспечить себе минимум физического сопротивления.</a:t>
            </a:r>
          </a:p>
        </p:txBody>
      </p:sp>
      <p:pic>
        <p:nvPicPr>
          <p:cNvPr id="34818" name="Picture 2" descr="https://kuban-swim.ru/wp-content/uploads/2019/03/старт-кроль-вход-в-вод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052736"/>
            <a:ext cx="3528392" cy="49886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Скольжение под водой</a:t>
            </a:r>
            <a:r>
              <a:rPr lang="ru-RU" sz="2400" dirty="0"/>
              <a:t>. Происходит с момента нахождения в воде ног пловца. Средняя глубина 0,7 – 1,1 м. Туловище прямое, плечи сужены, руки впереди, ладони в </a:t>
            </a:r>
            <a:r>
              <a:rPr lang="ru-RU" sz="2400" dirty="0" err="1"/>
              <a:t>кролевидном</a:t>
            </a:r>
            <a:r>
              <a:rPr lang="ru-RU" sz="2400" dirty="0"/>
              <a:t> положении, голова между руками. Максимум скорости достигается движением ног наподобие плавания дельфинов.</a:t>
            </a:r>
          </a:p>
        </p:txBody>
      </p:sp>
      <p:pic>
        <p:nvPicPr>
          <p:cNvPr id="33794" name="Picture 2" descr="старт-кроль-сколь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708920"/>
            <a:ext cx="7776864" cy="3617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Выход к глади воды.</a:t>
            </a:r>
            <a:r>
              <a:rPr lang="ru-RU" sz="2400" dirty="0"/>
              <a:t> Его ассоциируют с 1 гребком, который выполняется кролем одной рукой, а другая рука вытянута и рассекает встречное сопротивление воды. Ноги в постоянном энергичном движении, плечи и голова плавающего выходят на воздух. Нужно задержать дыхание, смотреть вперед и вниз под водой. Выходить из воды необходимо с высокой скоростью. Это достигается благодаря махам, которые выполняются в ритме </a:t>
            </a:r>
            <a:r>
              <a:rPr lang="ru-RU" sz="2400" dirty="0" err="1"/>
              <a:t>шестиударного</a:t>
            </a:r>
            <a:r>
              <a:rPr lang="ru-RU" sz="2400" dirty="0"/>
              <a:t> кроля.</a:t>
            </a:r>
          </a:p>
        </p:txBody>
      </p:sp>
      <p:pic>
        <p:nvPicPr>
          <p:cNvPr id="32770" name="Picture 2" descr="старт-кроль-выход и 1 греб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84984"/>
            <a:ext cx="4896544" cy="33786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532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Открытый поворот.</a:t>
            </a:r>
            <a:r>
              <a:rPr lang="ru-RU" sz="2400" dirty="0"/>
              <a:t> По технике выполнения этот поворот относится к наиболее простым. Поэтому большинство пловцов, особенно низших разрядов, применяют его при заплывах на различные дистанции.</a:t>
            </a:r>
          </a:p>
          <a:p>
            <a:r>
              <a:rPr lang="ru-RU" sz="2400" i="1" dirty="0" err="1"/>
              <a:t>Подплывание</a:t>
            </a:r>
            <a:r>
              <a:rPr lang="ru-RU" sz="2400" i="1" dirty="0"/>
              <a:t> к стенке бассейна.</a:t>
            </a:r>
            <a:r>
              <a:rPr lang="ru-RU" sz="2400" dirty="0"/>
              <a:t> При </a:t>
            </a:r>
            <a:r>
              <a:rPr lang="ru-RU" sz="2400" dirty="0" err="1"/>
              <a:t>подплывании</a:t>
            </a:r>
            <a:r>
              <a:rPr lang="ru-RU" sz="2400" dirty="0"/>
              <a:t> к поворотному щиту пловец должен сохранить или даже увеличить скорость, что способствует более быстрому выполнению поворота. При повороте в левую сторону пловец быстрым движением касается стенки бассейна правой рукой, согнутой в локтевом суставе, против левого плеча на глубине 15–20 см от поверхности воды. За счет этого движения тело пловца изменяет направление движения в левую сторону. В это время левая рука, закончив гребок, вытягивается в воде вдоль туловища. Ноги прекращают движение и начинают сгибаться для группировки.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</TotalTime>
  <Words>1038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Кроль на груди. Техника старта и поворота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Кроль на груди. Техника старта и поворота</dc:title>
  <dc:creator>Hp</dc:creator>
  <cp:lastModifiedBy>user</cp:lastModifiedBy>
  <cp:revision>8</cp:revision>
  <dcterms:created xsi:type="dcterms:W3CDTF">2019-10-07T18:08:33Z</dcterms:created>
  <dcterms:modified xsi:type="dcterms:W3CDTF">2022-11-16T08:23:37Z</dcterms:modified>
</cp:coreProperties>
</file>