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" y="6096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общеразвивающего вида № 4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«Золотой ключик» города Заринска</a:t>
            </a:r>
          </a:p>
        </p:txBody>
      </p:sp>
      <p:pic>
        <p:nvPicPr>
          <p:cNvPr id="3" name="Picture 3" descr="C:\Users\user\Pictures\Новая папка с анимациями\446594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295400"/>
            <a:ext cx="1566714" cy="24822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9600" y="5257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Галина Александровна Карпюк,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52400" y="2808127"/>
            <a:ext cx="9296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Мастер класс для родителей  </a:t>
            </a:r>
          </a:p>
          <a:p>
            <a:pPr algn="ctr"/>
            <a:r>
              <a:rPr lang="ru-RU" sz="4000" b="1" dirty="0">
                <a:latin typeface="Times New Roman"/>
                <a:ea typeface="Times New Roman"/>
              </a:rPr>
              <a:t>«Фроттаж – </a:t>
            </a:r>
          </a:p>
          <a:p>
            <a:pPr algn="ctr"/>
            <a:r>
              <a:rPr lang="ru-RU" sz="4000" b="1" dirty="0">
                <a:latin typeface="Times New Roman"/>
                <a:ea typeface="Times New Roman"/>
              </a:rPr>
              <a:t>нетрадиционная техника рисования»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33800" y="6096000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Заринск, 2022</a:t>
            </a: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0" y="396271"/>
            <a:ext cx="8991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«Фроттаж» -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техника </a:t>
            </a:r>
            <a:r>
              <a:rPr kumimoji="0" lang="ru-RU" sz="2400" b="0" i="0" u="none" strike="noStrike" cap="none" normalizeH="0" baseline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воспроизведения рисунка фактуры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посредством натирания бумаги. Любую рельефную, фактурную форму можно скопировать, покрыв ее листом и заштриховав поверхность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AutoShape 3" descr="https://www.analogi.net/wp-content/uploads/shtrihovka-karandashom-monetok-m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https://www.analogi.net/wp-content/uploads/shtrihovka-karandashom-monetok-m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C:\Users\F\Desktop\shtrihovka-karandashom-monetok-m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362200"/>
            <a:ext cx="4298484" cy="327660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 t="2477" b="8096"/>
          <a:stretch>
            <a:fillRect/>
          </a:stretch>
        </p:blipFill>
        <p:spPr bwMode="auto">
          <a:xfrm>
            <a:off x="5334000" y="1981200"/>
            <a:ext cx="3124200" cy="3725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70401" y="609600"/>
            <a:ext cx="8733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Можно изготавливать различные трафареты для натирания самим, составляя композиции из вырезанных рисунков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 l="13811" r="5048"/>
          <a:stretch>
            <a:fillRect/>
          </a:stretch>
        </p:blipFill>
        <p:spPr bwMode="auto">
          <a:xfrm flipV="1">
            <a:off x="381000" y="1828800"/>
            <a:ext cx="4256247" cy="334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4648200" y="1676400"/>
            <a:ext cx="431409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4800" y="762000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постарше могут выполнять рисунки, используя различные фактурные материалы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l="2712" t="6746" r="2712" b="4047"/>
          <a:stretch>
            <a:fillRect/>
          </a:stretch>
        </p:blipFill>
        <p:spPr bwMode="auto">
          <a:xfrm flipV="1">
            <a:off x="381000" y="1828800"/>
            <a:ext cx="4596561" cy="362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Содержимое 5" descr="DSC_0511.JPG"/>
          <p:cNvPicPr>
            <a:picLocks noChangeAspect="1"/>
          </p:cNvPicPr>
          <p:nvPr/>
        </p:nvPicPr>
        <p:blipFill>
          <a:blip r:embed="rId4" cstate="print">
            <a:lum bright="10000" contrast="40000"/>
          </a:blip>
          <a:stretch>
            <a:fillRect/>
          </a:stretch>
        </p:blipFill>
        <p:spPr>
          <a:xfrm>
            <a:off x="5181600" y="1447800"/>
            <a:ext cx="3209425" cy="4525963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s://www.maam.ru/upload/blogs/detsad-123241-1432828660.jpg"/>
          <p:cNvPicPr>
            <a:picLocks noChangeAspect="1" noChangeArrowheads="1"/>
          </p:cNvPicPr>
          <p:nvPr/>
        </p:nvPicPr>
        <p:blipFill>
          <a:blip r:embed="rId3"/>
          <a:srcRect l="8999"/>
          <a:stretch>
            <a:fillRect/>
          </a:stretch>
        </p:blipFill>
        <p:spPr bwMode="auto">
          <a:xfrm>
            <a:off x="1752600" y="1524000"/>
            <a:ext cx="5824657" cy="4267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2400" y="609600"/>
            <a:ext cx="891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Наша задача научить их основным приемам и предоставить различные материалы</a:t>
            </a:r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97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</dc:creator>
  <cp:lastModifiedBy>Пользователь</cp:lastModifiedBy>
  <cp:revision>11</cp:revision>
  <dcterms:created xsi:type="dcterms:W3CDTF">2022-08-24T11:17:27Z</dcterms:created>
  <dcterms:modified xsi:type="dcterms:W3CDTF">2022-11-16T08:36:37Z</dcterms:modified>
</cp:coreProperties>
</file>