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60" r:id="rId5"/>
    <p:sldId id="262" r:id="rId6"/>
    <p:sldId id="263" r:id="rId7"/>
    <p:sldId id="267" r:id="rId8"/>
    <p:sldId id="261" r:id="rId9"/>
    <p:sldId id="264" r:id="rId10"/>
    <p:sldId id="266" r:id="rId11"/>
    <p:sldId id="265" r:id="rId12"/>
    <p:sldId id="268" r:id="rId13"/>
    <p:sldId id="275" r:id="rId14"/>
    <p:sldId id="270" r:id="rId15"/>
    <p:sldId id="269" r:id="rId16"/>
    <p:sldId id="274" r:id="rId17"/>
    <p:sldId id="273" r:id="rId18"/>
    <p:sldId id="259" r:id="rId19"/>
    <p:sldId id="277" r:id="rId20"/>
    <p:sldId id="276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09" autoAdjust="0"/>
    <p:restoredTop sz="94643" autoAdjust="0"/>
  </p:normalViewPr>
  <p:slideViewPr>
    <p:cSldViewPr snapToGrid="0">
      <p:cViewPr varScale="1">
        <p:scale>
          <a:sx n="66" d="100"/>
          <a:sy n="66" d="100"/>
        </p:scale>
        <p:origin x="-552" y="-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1062"/>
    </p:cViewPr>
  </p:sorterViewPr>
  <p:notesViewPr>
    <p:cSldViewPr snapToGrid="0">
      <p:cViewPr varScale="1">
        <p:scale>
          <a:sx n="79" d="100"/>
          <a:sy n="79" d="100"/>
        </p:scale>
        <p:origin x="-474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6D67EF4-B0D5-4F3C-813C-3B77C6C4606F}" type="doc">
      <dgm:prSet loTypeId="urn:microsoft.com/office/officeart/2005/8/layout/list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A42755E-9356-4EFD-9CF1-5CF9C40840AC}">
      <dgm:prSet phldrT="[Текст]" custT="1"/>
      <dgm:spPr/>
      <dgm:t>
        <a:bodyPr/>
        <a:lstStyle/>
        <a:p>
          <a:r>
            <a:rPr lang="ru-RU" sz="24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Развитие математических способностей в дошкольном возрасте</a:t>
          </a:r>
          <a:endParaRPr lang="ru-RU" sz="24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C60DF49-21E4-4E08-BDB5-A8FC72F88F20}" type="parTrans" cxnId="{24D87800-8386-48BB-8112-55AF9EEE58AB}">
      <dgm:prSet/>
      <dgm:spPr/>
      <dgm:t>
        <a:bodyPr/>
        <a:lstStyle/>
        <a:p>
          <a:endParaRPr lang="ru-RU" sz="2400" b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91CEEBD-23E5-423D-8AB5-6992D58A0A48}" type="sibTrans" cxnId="{24D87800-8386-48BB-8112-55AF9EEE58AB}">
      <dgm:prSet/>
      <dgm:spPr/>
      <dgm:t>
        <a:bodyPr/>
        <a:lstStyle/>
        <a:p>
          <a:endParaRPr lang="ru-RU" sz="2400" b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E7C184D-2872-4FEC-813E-324AA4F3289D}">
      <dgm:prSet phldrT="[Текст]" custT="1"/>
      <dgm:spPr/>
      <dgm:t>
        <a:bodyPr/>
        <a:lstStyle/>
        <a:p>
          <a:r>
            <a:rPr lang="ru-RU" sz="24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фундамент обучения математике в школе </a:t>
          </a:r>
          <a:endParaRPr lang="ru-RU" sz="24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F59BFD7-971B-4950-BAD5-6E121E88CAA7}" type="parTrans" cxnId="{18E2BA01-C215-46F9-B5B2-CBB2BDC632FD}">
      <dgm:prSet/>
      <dgm:spPr/>
      <dgm:t>
        <a:bodyPr/>
        <a:lstStyle/>
        <a:p>
          <a:endParaRPr lang="ru-RU" sz="2400"/>
        </a:p>
      </dgm:t>
    </dgm:pt>
    <dgm:pt modelId="{43CCEC33-84A2-4776-ABFD-9A00F6759A22}" type="sibTrans" cxnId="{18E2BA01-C215-46F9-B5B2-CBB2BDC632FD}">
      <dgm:prSet/>
      <dgm:spPr/>
      <dgm:t>
        <a:bodyPr/>
        <a:lstStyle/>
        <a:p>
          <a:endParaRPr lang="ru-RU" sz="2400"/>
        </a:p>
      </dgm:t>
    </dgm:pt>
    <dgm:pt modelId="{5E725569-5E21-42D9-A1A7-8187038CE69F}">
      <dgm:prSet phldrT="[Текст]" custT="1"/>
      <dgm:spPr/>
      <dgm:t>
        <a:bodyPr/>
        <a:lstStyle/>
        <a:p>
          <a:r>
            <a:rPr lang="ru-RU" sz="24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коррекция различных сторон познавательной деятельности детей </a:t>
          </a:r>
          <a:r>
            <a:rPr lang="ru-RU" sz="2400" b="0" smtClean="0">
              <a:latin typeface="Times New Roman" panose="02020603050405020304" pitchFamily="18" charset="0"/>
              <a:cs typeface="Times New Roman" panose="02020603050405020304" pitchFamily="18" charset="0"/>
            </a:rPr>
            <a:t>с ОВЗ</a:t>
          </a:r>
          <a:endParaRPr lang="ru-RU" sz="24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2B3D1AB-9AB6-4113-B5EB-7D34281B905C}" type="parTrans" cxnId="{A2A2D7E1-C787-42D5-901C-D817D1C13D1A}">
      <dgm:prSet/>
      <dgm:spPr/>
      <dgm:t>
        <a:bodyPr/>
        <a:lstStyle/>
        <a:p>
          <a:endParaRPr lang="ru-RU" sz="2400"/>
        </a:p>
      </dgm:t>
    </dgm:pt>
    <dgm:pt modelId="{0C6D75C7-A492-4674-8A98-C857E246E9CE}" type="sibTrans" cxnId="{A2A2D7E1-C787-42D5-901C-D817D1C13D1A}">
      <dgm:prSet/>
      <dgm:spPr/>
      <dgm:t>
        <a:bodyPr/>
        <a:lstStyle/>
        <a:p>
          <a:endParaRPr lang="ru-RU" sz="2400"/>
        </a:p>
      </dgm:t>
    </dgm:pt>
    <dgm:pt modelId="{3C5DCA2B-CD1F-4B07-BCD7-C4DE36137BBB}">
      <dgm:prSet phldrT="[Текст]" custT="1"/>
      <dgm:spPr/>
      <dgm:t>
        <a:bodyPr/>
        <a:lstStyle/>
        <a:p>
          <a:r>
            <a:rPr lang="ru-RU" sz="24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Элементарные математические представления</a:t>
          </a:r>
          <a:endParaRPr lang="ru-RU" sz="24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AF85B4E-29E9-4623-B129-3AB12CF349DF}" type="parTrans" cxnId="{FED6E93E-51A2-4561-B738-8B3CB0922750}">
      <dgm:prSet/>
      <dgm:spPr/>
      <dgm:t>
        <a:bodyPr/>
        <a:lstStyle/>
        <a:p>
          <a:endParaRPr lang="ru-RU" sz="2400"/>
        </a:p>
      </dgm:t>
    </dgm:pt>
    <dgm:pt modelId="{19643899-4A80-4D14-9E7A-A4A9F9F7D4AB}" type="sibTrans" cxnId="{FED6E93E-51A2-4561-B738-8B3CB0922750}">
      <dgm:prSet/>
      <dgm:spPr/>
      <dgm:t>
        <a:bodyPr/>
        <a:lstStyle/>
        <a:p>
          <a:endParaRPr lang="ru-RU" sz="2400"/>
        </a:p>
      </dgm:t>
    </dgm:pt>
    <dgm:pt modelId="{353A6511-979F-4C42-A596-2E966AE773BF}">
      <dgm:prSet phldrT="[Текст]" custT="1"/>
      <dgm:spPr/>
      <dgm:t>
        <a:bodyPr/>
        <a:lstStyle/>
        <a:p>
          <a:r>
            <a:rPr lang="ru-RU" sz="24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Развитие игровой, конструктивной, трудовой деятельности</a:t>
          </a:r>
          <a:endParaRPr lang="ru-RU" sz="24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5D8577C-9C90-4D91-B6DB-BBE5697AF66E}" type="parTrans" cxnId="{88C7D908-B9E0-4477-9747-70D26D835613}">
      <dgm:prSet/>
      <dgm:spPr/>
      <dgm:t>
        <a:bodyPr/>
        <a:lstStyle/>
        <a:p>
          <a:endParaRPr lang="ru-RU" sz="2400"/>
        </a:p>
      </dgm:t>
    </dgm:pt>
    <dgm:pt modelId="{17D20740-BA94-4F9D-8B69-06497379C32C}" type="sibTrans" cxnId="{88C7D908-B9E0-4477-9747-70D26D835613}">
      <dgm:prSet/>
      <dgm:spPr/>
      <dgm:t>
        <a:bodyPr/>
        <a:lstStyle/>
        <a:p>
          <a:endParaRPr lang="ru-RU" sz="2400"/>
        </a:p>
      </dgm:t>
    </dgm:pt>
    <dgm:pt modelId="{82E3EDAC-596E-4BA7-A7FB-5C007F36BC25}">
      <dgm:prSet phldrT="[Текст]" custT="1"/>
      <dgm:spPr/>
      <dgm:t>
        <a:bodyPr/>
        <a:lstStyle/>
        <a:p>
          <a:r>
            <a:rPr lang="ru-RU" sz="24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Математические представления используются и закрепляются</a:t>
          </a:r>
          <a:endParaRPr lang="ru-RU" sz="24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D7428CB-BF51-47BC-B18E-2775B7E79742}" type="parTrans" cxnId="{FB98A435-CD7B-4BB3-AC72-C1BA29732C46}">
      <dgm:prSet/>
      <dgm:spPr/>
      <dgm:t>
        <a:bodyPr/>
        <a:lstStyle/>
        <a:p>
          <a:endParaRPr lang="ru-RU" sz="2400"/>
        </a:p>
      </dgm:t>
    </dgm:pt>
    <dgm:pt modelId="{5F3E1091-FC99-4046-85C8-7D8406ED1D33}" type="sibTrans" cxnId="{FB98A435-CD7B-4BB3-AC72-C1BA29732C46}">
      <dgm:prSet/>
      <dgm:spPr/>
      <dgm:t>
        <a:bodyPr/>
        <a:lstStyle/>
        <a:p>
          <a:endParaRPr lang="ru-RU" sz="2400"/>
        </a:p>
      </dgm:t>
    </dgm:pt>
    <dgm:pt modelId="{FFF8356E-3654-4E44-BC5C-CFCFE7FA2C50}">
      <dgm:prSet phldrT="[Текст]" custT="1"/>
      <dgm:spPr/>
      <dgm:t>
        <a:bodyPr/>
        <a:lstStyle/>
        <a:p>
          <a:r>
            <a:rPr lang="ru-RU" sz="24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на занятиях по конструированию, рисованию, лепке, аппликации и др. </a:t>
          </a:r>
          <a:endParaRPr lang="ru-RU" sz="24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4346F66-23AB-433C-A9C4-83BB0E22F811}" type="parTrans" cxnId="{44E35A2D-2A72-4A55-AB32-D373997EB2AC}">
      <dgm:prSet/>
      <dgm:spPr/>
      <dgm:t>
        <a:bodyPr/>
        <a:lstStyle/>
        <a:p>
          <a:endParaRPr lang="ru-RU" sz="2400"/>
        </a:p>
      </dgm:t>
    </dgm:pt>
    <dgm:pt modelId="{88C1F1BF-0B49-4C7A-920D-EC06E96B7984}" type="sibTrans" cxnId="{44E35A2D-2A72-4A55-AB32-D373997EB2AC}">
      <dgm:prSet/>
      <dgm:spPr/>
      <dgm:t>
        <a:bodyPr/>
        <a:lstStyle/>
        <a:p>
          <a:endParaRPr lang="ru-RU" sz="2400"/>
        </a:p>
      </dgm:t>
    </dgm:pt>
    <dgm:pt modelId="{06755054-D69B-45D1-92F6-3CB9F007C452}">
      <dgm:prSet phldrT="[Текст]" custT="1"/>
      <dgm:spPr/>
      <dgm:t>
        <a:bodyPr/>
        <a:lstStyle/>
        <a:p>
          <a:r>
            <a:rPr lang="ru-RU" sz="24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Конструктивная деятельность</a:t>
          </a:r>
          <a:endParaRPr lang="ru-RU" sz="24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184E2F5-7117-4A89-B45F-C4405838E231}" type="parTrans" cxnId="{93373203-4B1B-4542-8875-A23EDB8F1BA0}">
      <dgm:prSet/>
      <dgm:spPr/>
      <dgm:t>
        <a:bodyPr/>
        <a:lstStyle/>
        <a:p>
          <a:endParaRPr lang="ru-RU" sz="2400"/>
        </a:p>
      </dgm:t>
    </dgm:pt>
    <dgm:pt modelId="{584269AF-3519-42A8-9DE5-41CAE70E9FD1}" type="sibTrans" cxnId="{93373203-4B1B-4542-8875-A23EDB8F1BA0}">
      <dgm:prSet/>
      <dgm:spPr/>
      <dgm:t>
        <a:bodyPr/>
        <a:lstStyle/>
        <a:p>
          <a:endParaRPr lang="ru-RU" sz="2400"/>
        </a:p>
      </dgm:t>
    </dgm:pt>
    <dgm:pt modelId="{9F3D5B27-0A47-46E1-9FC0-0743E835F9C7}">
      <dgm:prSet phldrT="[Текст]" custT="1"/>
      <dgm:spPr/>
      <dgm:t>
        <a:bodyPr/>
        <a:lstStyle/>
        <a:p>
          <a:r>
            <a:rPr lang="ru-RU" sz="24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значимое место в дошкольном воспитании</a:t>
          </a:r>
          <a:endParaRPr lang="ru-RU" sz="24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0FE3CFA-537D-4EFA-ACA1-2FC9A3065FD7}" type="parTrans" cxnId="{52D7D55B-DA78-4808-B1A2-0161C08C0773}">
      <dgm:prSet/>
      <dgm:spPr/>
      <dgm:t>
        <a:bodyPr/>
        <a:lstStyle/>
        <a:p>
          <a:endParaRPr lang="ru-RU" sz="2400"/>
        </a:p>
      </dgm:t>
    </dgm:pt>
    <dgm:pt modelId="{74AD65AA-0DEC-4C66-9EAF-A3E0B72FAE0F}" type="sibTrans" cxnId="{52D7D55B-DA78-4808-B1A2-0161C08C0773}">
      <dgm:prSet/>
      <dgm:spPr/>
      <dgm:t>
        <a:bodyPr/>
        <a:lstStyle/>
        <a:p>
          <a:endParaRPr lang="ru-RU" sz="2400"/>
        </a:p>
      </dgm:t>
    </dgm:pt>
    <dgm:pt modelId="{646A15B3-FB28-48DF-A470-81E2A0D77BD8}">
      <dgm:prSet phldrT="[Текст]" custT="1"/>
      <dgm:spPr/>
      <dgm:t>
        <a:bodyPr/>
        <a:lstStyle/>
        <a:p>
          <a:r>
            <a:rPr lang="ru-RU" sz="24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сложный познавательный процессом</a:t>
          </a:r>
          <a:endParaRPr lang="ru-RU" sz="24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60B9DC3-8247-4DE6-87CC-61F3F33FC7AA}" type="parTrans" cxnId="{0F0B280C-BC2B-4DF6-A77A-8F10D20E3D22}">
      <dgm:prSet/>
      <dgm:spPr/>
      <dgm:t>
        <a:bodyPr/>
        <a:lstStyle/>
        <a:p>
          <a:endParaRPr lang="ru-RU" sz="2400"/>
        </a:p>
      </dgm:t>
    </dgm:pt>
    <dgm:pt modelId="{E4129340-8844-44DD-807B-E2206757CA9B}" type="sibTrans" cxnId="{0F0B280C-BC2B-4DF6-A77A-8F10D20E3D22}">
      <dgm:prSet/>
      <dgm:spPr/>
      <dgm:t>
        <a:bodyPr/>
        <a:lstStyle/>
        <a:p>
          <a:endParaRPr lang="ru-RU" sz="2400"/>
        </a:p>
      </dgm:t>
    </dgm:pt>
    <dgm:pt modelId="{FC38BBC3-3654-4758-9190-F9128DBA5584}">
      <dgm:prSet phldrT="[Текст]" custT="1"/>
      <dgm:spPr/>
      <dgm:t>
        <a:bodyPr/>
        <a:lstStyle/>
        <a:p>
          <a:r>
            <a:rPr lang="ru-RU" sz="24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интеллектуальное развитие детей:</a:t>
          </a:r>
          <a:endParaRPr lang="ru-RU" sz="24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5F97FF9-10B9-442F-A799-FD8A7B75E817}" type="parTrans" cxnId="{374E85A2-CE28-4204-88D6-13F236CD5B5A}">
      <dgm:prSet/>
      <dgm:spPr/>
      <dgm:t>
        <a:bodyPr/>
        <a:lstStyle/>
        <a:p>
          <a:endParaRPr lang="ru-RU" sz="2400"/>
        </a:p>
      </dgm:t>
    </dgm:pt>
    <dgm:pt modelId="{D396762C-1BE3-4B64-A502-CCDD346A5647}" type="sibTrans" cxnId="{374E85A2-CE28-4204-88D6-13F236CD5B5A}">
      <dgm:prSet/>
      <dgm:spPr/>
      <dgm:t>
        <a:bodyPr/>
        <a:lstStyle/>
        <a:p>
          <a:endParaRPr lang="ru-RU" sz="2400"/>
        </a:p>
      </dgm:t>
    </dgm:pt>
    <dgm:pt modelId="{FA76828D-C6CC-4C29-AE18-18B84EB30BC2}">
      <dgm:prSet phldrT="[Текст]" custT="1"/>
      <dgm:spPr/>
      <dgm:t>
        <a:bodyPr/>
        <a:lstStyle/>
        <a:p>
          <a:r>
            <a:rPr lang="ru-RU" sz="24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овладевает практическими знаниями</a:t>
          </a:r>
          <a:endParaRPr lang="ru-RU" sz="24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D16C8BD-F90C-4A62-B536-562E1580C930}" type="parTrans" cxnId="{88E2DF81-6876-420B-AF41-00B8D7E8AA99}">
      <dgm:prSet/>
      <dgm:spPr/>
      <dgm:t>
        <a:bodyPr/>
        <a:lstStyle/>
        <a:p>
          <a:endParaRPr lang="ru-RU" sz="2400"/>
        </a:p>
      </dgm:t>
    </dgm:pt>
    <dgm:pt modelId="{DCE5BADD-E2F5-48E9-B9B1-F530E365AF34}" type="sibTrans" cxnId="{88E2DF81-6876-420B-AF41-00B8D7E8AA99}">
      <dgm:prSet/>
      <dgm:spPr/>
      <dgm:t>
        <a:bodyPr/>
        <a:lstStyle/>
        <a:p>
          <a:endParaRPr lang="ru-RU" sz="2400"/>
        </a:p>
      </dgm:t>
    </dgm:pt>
    <dgm:pt modelId="{6CB8935B-B2D5-4649-B308-B91EAD0B50BE}">
      <dgm:prSet phldrT="[Текст]" custT="1"/>
      <dgm:spPr/>
      <dgm:t>
        <a:bodyPr/>
        <a:lstStyle/>
        <a:p>
          <a:r>
            <a:rPr lang="ru-RU" sz="24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выделяет существенные признаки</a:t>
          </a:r>
          <a:endParaRPr lang="ru-RU" sz="24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E288FBB-8FEB-4E30-99FF-C3131C44E76A}" type="parTrans" cxnId="{881BD41A-C0BC-49B1-A048-0DC06739D347}">
      <dgm:prSet/>
      <dgm:spPr/>
      <dgm:t>
        <a:bodyPr/>
        <a:lstStyle/>
        <a:p>
          <a:endParaRPr lang="ru-RU" sz="2400"/>
        </a:p>
      </dgm:t>
    </dgm:pt>
    <dgm:pt modelId="{32587003-F755-4C74-8681-8421242D00CE}" type="sibTrans" cxnId="{881BD41A-C0BC-49B1-A048-0DC06739D347}">
      <dgm:prSet/>
      <dgm:spPr/>
      <dgm:t>
        <a:bodyPr/>
        <a:lstStyle/>
        <a:p>
          <a:endParaRPr lang="ru-RU" sz="2400"/>
        </a:p>
      </dgm:t>
    </dgm:pt>
    <dgm:pt modelId="{A948AC97-564F-4FF0-A2E9-D70C18B9AFB4}">
      <dgm:prSet phldrT="[Текст]" custT="1"/>
      <dgm:spPr/>
      <dgm:t>
        <a:bodyPr/>
        <a:lstStyle/>
        <a:p>
          <a:r>
            <a:rPr lang="ru-RU" sz="24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устанавливает отношения и связи между деталями и предметам</a:t>
          </a:r>
          <a:endParaRPr lang="ru-RU" sz="24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A850778-1908-49C5-B9FA-9CF5848A7878}" type="parTrans" cxnId="{498AB8E9-E889-41E4-9577-3E1B3A00F3E1}">
      <dgm:prSet/>
      <dgm:spPr/>
      <dgm:t>
        <a:bodyPr/>
        <a:lstStyle/>
        <a:p>
          <a:endParaRPr lang="ru-RU" sz="2400"/>
        </a:p>
      </dgm:t>
    </dgm:pt>
    <dgm:pt modelId="{97C6BD36-8283-4D4E-AF68-DD92A6280A03}" type="sibTrans" cxnId="{498AB8E9-E889-41E4-9577-3E1B3A00F3E1}">
      <dgm:prSet/>
      <dgm:spPr/>
      <dgm:t>
        <a:bodyPr/>
        <a:lstStyle/>
        <a:p>
          <a:endParaRPr lang="ru-RU" sz="2400"/>
        </a:p>
      </dgm:t>
    </dgm:pt>
    <dgm:pt modelId="{8346D892-6F37-4C90-A1B0-90BF1D8CCB7D}" type="pres">
      <dgm:prSet presAssocID="{C6D67EF4-B0D5-4F3C-813C-3B77C6C4606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F3AF07E-A0DF-4B74-A925-9568C0980021}" type="pres">
      <dgm:prSet presAssocID="{3A42755E-9356-4EFD-9CF1-5CF9C40840AC}" presName="parentLin" presStyleCnt="0"/>
      <dgm:spPr/>
    </dgm:pt>
    <dgm:pt modelId="{99FF0950-2829-4203-8649-24B3D6013B6F}" type="pres">
      <dgm:prSet presAssocID="{3A42755E-9356-4EFD-9CF1-5CF9C40840AC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4A5B4EAF-F67B-49BF-A9A4-C6D2CDAF64B9}" type="pres">
      <dgm:prSet presAssocID="{3A42755E-9356-4EFD-9CF1-5CF9C40840AC}" presName="parentText" presStyleLbl="node1" presStyleIdx="0" presStyleCnt="4" custScaleX="13636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70B08B-8B3B-4B11-9507-70020CC7B9A0}" type="pres">
      <dgm:prSet presAssocID="{3A42755E-9356-4EFD-9CF1-5CF9C40840AC}" presName="negativeSpace" presStyleCnt="0"/>
      <dgm:spPr/>
    </dgm:pt>
    <dgm:pt modelId="{656B0F49-48A1-4428-8D9C-E6487700CDAC}" type="pres">
      <dgm:prSet presAssocID="{3A42755E-9356-4EFD-9CF1-5CF9C40840AC}" presName="childText" presStyleLbl="conFg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65F771-AFF7-4990-A633-18CBCA98F402}" type="pres">
      <dgm:prSet presAssocID="{891CEEBD-23E5-423D-8AB5-6992D58A0A48}" presName="spaceBetweenRectangles" presStyleCnt="0"/>
      <dgm:spPr/>
    </dgm:pt>
    <dgm:pt modelId="{D0FE77F1-3825-4DBC-9E96-7807FF8700CE}" type="pres">
      <dgm:prSet presAssocID="{3C5DCA2B-CD1F-4B07-BCD7-C4DE36137BBB}" presName="parentLin" presStyleCnt="0"/>
      <dgm:spPr/>
    </dgm:pt>
    <dgm:pt modelId="{31B63C67-0C6E-4AF2-81A9-D6DEE6036F1A}" type="pres">
      <dgm:prSet presAssocID="{3C5DCA2B-CD1F-4B07-BCD7-C4DE36137BBB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435FFE9E-DDC2-4260-ABCF-3B21214E8061}" type="pres">
      <dgm:prSet presAssocID="{3C5DCA2B-CD1F-4B07-BCD7-C4DE36137BBB}" presName="parentText" presStyleLbl="node1" presStyleIdx="1" presStyleCnt="4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097547-1309-4C7E-8573-36C16B65E5BA}" type="pres">
      <dgm:prSet presAssocID="{3C5DCA2B-CD1F-4B07-BCD7-C4DE36137BBB}" presName="negativeSpace" presStyleCnt="0"/>
      <dgm:spPr/>
    </dgm:pt>
    <dgm:pt modelId="{E7B7F53F-4695-4079-B3BF-C41C86501D48}" type="pres">
      <dgm:prSet presAssocID="{3C5DCA2B-CD1F-4B07-BCD7-C4DE36137BBB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F06827-08BE-4433-B4DA-6D37987A9231}" type="pres">
      <dgm:prSet presAssocID="{19643899-4A80-4D14-9E7A-A4A9F9F7D4AB}" presName="spaceBetweenRectangles" presStyleCnt="0"/>
      <dgm:spPr/>
    </dgm:pt>
    <dgm:pt modelId="{B4CFF3E0-188A-4CF8-A562-0A90FB419332}" type="pres">
      <dgm:prSet presAssocID="{82E3EDAC-596E-4BA7-A7FB-5C007F36BC25}" presName="parentLin" presStyleCnt="0"/>
      <dgm:spPr/>
    </dgm:pt>
    <dgm:pt modelId="{E7D978BE-3084-475A-BB3E-5DF872086F71}" type="pres">
      <dgm:prSet presAssocID="{82E3EDAC-596E-4BA7-A7FB-5C007F36BC25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89638998-FCF8-48FA-B2E0-E9BC52046256}" type="pres">
      <dgm:prSet presAssocID="{82E3EDAC-596E-4BA7-A7FB-5C007F36BC25}" presName="parentText" presStyleLbl="node1" presStyleIdx="2" presStyleCnt="4" custScaleX="13898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216EE3-CDAC-4E90-A700-37A7360A44B1}" type="pres">
      <dgm:prSet presAssocID="{82E3EDAC-596E-4BA7-A7FB-5C007F36BC25}" presName="negativeSpace" presStyleCnt="0"/>
      <dgm:spPr/>
    </dgm:pt>
    <dgm:pt modelId="{BB2F4C7F-B16D-4130-A6A2-F58FCD349FA6}" type="pres">
      <dgm:prSet presAssocID="{82E3EDAC-596E-4BA7-A7FB-5C007F36BC25}" presName="childText" presStyleLbl="conFgAcc1" presStyleIdx="2" presStyleCnt="4" custLinFactNeighborX="1169" custLinFactNeighborY="-146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5E8E3C-066E-4EC9-9E88-DD668272EE45}" type="pres">
      <dgm:prSet presAssocID="{5F3E1091-FC99-4046-85C8-7D8406ED1D33}" presName="spaceBetweenRectangles" presStyleCnt="0"/>
      <dgm:spPr/>
    </dgm:pt>
    <dgm:pt modelId="{54A5A7D8-614F-449F-931D-320AF4FFA211}" type="pres">
      <dgm:prSet presAssocID="{06755054-D69B-45D1-92F6-3CB9F007C452}" presName="parentLin" presStyleCnt="0"/>
      <dgm:spPr/>
    </dgm:pt>
    <dgm:pt modelId="{755AEEFC-CE83-425A-9FA7-46F6C6559F21}" type="pres">
      <dgm:prSet presAssocID="{06755054-D69B-45D1-92F6-3CB9F007C452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6DDAC539-25E1-432B-84D8-2B97FC564DF0}" type="pres">
      <dgm:prSet presAssocID="{06755054-D69B-45D1-92F6-3CB9F007C452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F1DCD3-91FA-4BF5-AE47-DB2AB684293E}" type="pres">
      <dgm:prSet presAssocID="{06755054-D69B-45D1-92F6-3CB9F007C452}" presName="negativeSpace" presStyleCnt="0"/>
      <dgm:spPr/>
    </dgm:pt>
    <dgm:pt modelId="{659DC657-2A2A-4699-B496-D6F06A35787F}" type="pres">
      <dgm:prSet presAssocID="{06755054-D69B-45D1-92F6-3CB9F007C452}" presName="childText" presStyleLbl="conF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81BD41A-C0BC-49B1-A048-0DC06739D347}" srcId="{FC38BBC3-3654-4758-9190-F9128DBA5584}" destId="{6CB8935B-B2D5-4649-B308-B91EAD0B50BE}" srcOrd="1" destOrd="0" parTransId="{7E288FBB-8FEB-4E30-99FF-C3131C44E76A}" sibTransId="{32587003-F755-4C74-8681-8421242D00CE}"/>
    <dgm:cxn modelId="{E85C5D15-ED46-4C84-AB18-669FFDA9697C}" type="presOf" srcId="{353A6511-979F-4C42-A596-2E966AE773BF}" destId="{E7B7F53F-4695-4079-B3BF-C41C86501D48}" srcOrd="0" destOrd="0" presId="urn:microsoft.com/office/officeart/2005/8/layout/list1"/>
    <dgm:cxn modelId="{88C7D908-B9E0-4477-9747-70D26D835613}" srcId="{3C5DCA2B-CD1F-4B07-BCD7-C4DE36137BBB}" destId="{353A6511-979F-4C42-A596-2E966AE773BF}" srcOrd="0" destOrd="0" parTransId="{D5D8577C-9C90-4D91-B6DB-BBE5697AF66E}" sibTransId="{17D20740-BA94-4F9D-8B69-06497379C32C}"/>
    <dgm:cxn modelId="{374E85A2-CE28-4204-88D6-13F236CD5B5A}" srcId="{646A15B3-FB28-48DF-A470-81E2A0D77BD8}" destId="{FC38BBC3-3654-4758-9190-F9128DBA5584}" srcOrd="0" destOrd="0" parTransId="{C5F97FF9-10B9-442F-A799-FD8A7B75E817}" sibTransId="{D396762C-1BE3-4B64-A502-CCDD346A5647}"/>
    <dgm:cxn modelId="{06A2E02F-E999-4EF0-B1CB-7C48C6A0569A}" type="presOf" srcId="{6CB8935B-B2D5-4649-B308-B91EAD0B50BE}" destId="{659DC657-2A2A-4699-B496-D6F06A35787F}" srcOrd="0" destOrd="4" presId="urn:microsoft.com/office/officeart/2005/8/layout/list1"/>
    <dgm:cxn modelId="{0F0B280C-BC2B-4DF6-A77A-8F10D20E3D22}" srcId="{06755054-D69B-45D1-92F6-3CB9F007C452}" destId="{646A15B3-FB28-48DF-A470-81E2A0D77BD8}" srcOrd="1" destOrd="0" parTransId="{960B9DC3-8247-4DE6-87CC-61F3F33FC7AA}" sibTransId="{E4129340-8844-44DD-807B-E2206757CA9B}"/>
    <dgm:cxn modelId="{E5E94449-92CB-4FFB-A268-9F526E8C54E2}" type="presOf" srcId="{3C5DCA2B-CD1F-4B07-BCD7-C4DE36137BBB}" destId="{31B63C67-0C6E-4AF2-81A9-D6DEE6036F1A}" srcOrd="0" destOrd="0" presId="urn:microsoft.com/office/officeart/2005/8/layout/list1"/>
    <dgm:cxn modelId="{DFC67C27-2B8E-4744-B756-BBE70F568E3B}" type="presOf" srcId="{646A15B3-FB28-48DF-A470-81E2A0D77BD8}" destId="{659DC657-2A2A-4699-B496-D6F06A35787F}" srcOrd="0" destOrd="1" presId="urn:microsoft.com/office/officeart/2005/8/layout/list1"/>
    <dgm:cxn modelId="{498AB8E9-E889-41E4-9577-3E1B3A00F3E1}" srcId="{FC38BBC3-3654-4758-9190-F9128DBA5584}" destId="{A948AC97-564F-4FF0-A2E9-D70C18B9AFB4}" srcOrd="2" destOrd="0" parTransId="{EA850778-1908-49C5-B9FA-9CF5848A7878}" sibTransId="{97C6BD36-8283-4D4E-AF68-DD92A6280A03}"/>
    <dgm:cxn modelId="{DEE1B07D-FC6C-49BF-A505-0C0BE84C22BC}" type="presOf" srcId="{3C5DCA2B-CD1F-4B07-BCD7-C4DE36137BBB}" destId="{435FFE9E-DDC2-4260-ABCF-3B21214E8061}" srcOrd="1" destOrd="0" presId="urn:microsoft.com/office/officeart/2005/8/layout/list1"/>
    <dgm:cxn modelId="{24D87800-8386-48BB-8112-55AF9EEE58AB}" srcId="{C6D67EF4-B0D5-4F3C-813C-3B77C6C4606F}" destId="{3A42755E-9356-4EFD-9CF1-5CF9C40840AC}" srcOrd="0" destOrd="0" parTransId="{6C60DF49-21E4-4E08-BDB5-A8FC72F88F20}" sibTransId="{891CEEBD-23E5-423D-8AB5-6992D58A0A48}"/>
    <dgm:cxn modelId="{44E35A2D-2A72-4A55-AB32-D373997EB2AC}" srcId="{82E3EDAC-596E-4BA7-A7FB-5C007F36BC25}" destId="{FFF8356E-3654-4E44-BC5C-CFCFE7FA2C50}" srcOrd="0" destOrd="0" parTransId="{04346F66-23AB-433C-A9C4-83BB0E22F811}" sibTransId="{88C1F1BF-0B49-4C7A-920D-EC06E96B7984}"/>
    <dgm:cxn modelId="{283D69B0-90E9-4F06-9800-1C4435ED3823}" type="presOf" srcId="{82E3EDAC-596E-4BA7-A7FB-5C007F36BC25}" destId="{89638998-FCF8-48FA-B2E0-E9BC52046256}" srcOrd="1" destOrd="0" presId="urn:microsoft.com/office/officeart/2005/8/layout/list1"/>
    <dgm:cxn modelId="{52D7D55B-DA78-4808-B1A2-0161C08C0773}" srcId="{06755054-D69B-45D1-92F6-3CB9F007C452}" destId="{9F3D5B27-0A47-46E1-9FC0-0743E835F9C7}" srcOrd="0" destOrd="0" parTransId="{50FE3CFA-537D-4EFA-ACA1-2FC9A3065FD7}" sibTransId="{74AD65AA-0DEC-4C66-9EAF-A3E0B72FAE0F}"/>
    <dgm:cxn modelId="{C582995F-BD78-4FCC-B80A-EB224121C94C}" type="presOf" srcId="{9F3D5B27-0A47-46E1-9FC0-0743E835F9C7}" destId="{659DC657-2A2A-4699-B496-D6F06A35787F}" srcOrd="0" destOrd="0" presId="urn:microsoft.com/office/officeart/2005/8/layout/list1"/>
    <dgm:cxn modelId="{FED6E93E-51A2-4561-B738-8B3CB0922750}" srcId="{C6D67EF4-B0D5-4F3C-813C-3B77C6C4606F}" destId="{3C5DCA2B-CD1F-4B07-BCD7-C4DE36137BBB}" srcOrd="1" destOrd="0" parTransId="{EAF85B4E-29E9-4623-B129-3AB12CF349DF}" sibTransId="{19643899-4A80-4D14-9E7A-A4A9F9F7D4AB}"/>
    <dgm:cxn modelId="{88E2DF81-6876-420B-AF41-00B8D7E8AA99}" srcId="{FC38BBC3-3654-4758-9190-F9128DBA5584}" destId="{FA76828D-C6CC-4C29-AE18-18B84EB30BC2}" srcOrd="0" destOrd="0" parTransId="{DD16C8BD-F90C-4A62-B536-562E1580C930}" sibTransId="{DCE5BADD-E2F5-48E9-B9B1-F530E365AF34}"/>
    <dgm:cxn modelId="{FB98A435-CD7B-4BB3-AC72-C1BA29732C46}" srcId="{C6D67EF4-B0D5-4F3C-813C-3B77C6C4606F}" destId="{82E3EDAC-596E-4BA7-A7FB-5C007F36BC25}" srcOrd="2" destOrd="0" parTransId="{ED7428CB-BF51-47BC-B18E-2775B7E79742}" sibTransId="{5F3E1091-FC99-4046-85C8-7D8406ED1D33}"/>
    <dgm:cxn modelId="{60BE7A56-C229-4FC7-8AF2-A097CB26255D}" type="presOf" srcId="{06755054-D69B-45D1-92F6-3CB9F007C452}" destId="{755AEEFC-CE83-425A-9FA7-46F6C6559F21}" srcOrd="0" destOrd="0" presId="urn:microsoft.com/office/officeart/2005/8/layout/list1"/>
    <dgm:cxn modelId="{A2A2D7E1-C787-42D5-901C-D817D1C13D1A}" srcId="{3A42755E-9356-4EFD-9CF1-5CF9C40840AC}" destId="{5E725569-5E21-42D9-A1A7-8187038CE69F}" srcOrd="1" destOrd="0" parTransId="{32B3D1AB-9AB6-4113-B5EB-7D34281B905C}" sibTransId="{0C6D75C7-A492-4674-8A98-C857E246E9CE}"/>
    <dgm:cxn modelId="{15F44B78-60AA-41E4-BB22-0B7AAB7312FE}" type="presOf" srcId="{C6D67EF4-B0D5-4F3C-813C-3B77C6C4606F}" destId="{8346D892-6F37-4C90-A1B0-90BF1D8CCB7D}" srcOrd="0" destOrd="0" presId="urn:microsoft.com/office/officeart/2005/8/layout/list1"/>
    <dgm:cxn modelId="{E0D7BC77-2C9C-4680-BBB6-91458C847754}" type="presOf" srcId="{FFF8356E-3654-4E44-BC5C-CFCFE7FA2C50}" destId="{BB2F4C7F-B16D-4130-A6A2-F58FCD349FA6}" srcOrd="0" destOrd="0" presId="urn:microsoft.com/office/officeart/2005/8/layout/list1"/>
    <dgm:cxn modelId="{FE4391FE-1C5D-4793-88FA-CEE1AAA8226B}" type="presOf" srcId="{0E7C184D-2872-4FEC-813E-324AA4F3289D}" destId="{656B0F49-48A1-4428-8D9C-E6487700CDAC}" srcOrd="0" destOrd="0" presId="urn:microsoft.com/office/officeart/2005/8/layout/list1"/>
    <dgm:cxn modelId="{93373203-4B1B-4542-8875-A23EDB8F1BA0}" srcId="{C6D67EF4-B0D5-4F3C-813C-3B77C6C4606F}" destId="{06755054-D69B-45D1-92F6-3CB9F007C452}" srcOrd="3" destOrd="0" parTransId="{4184E2F5-7117-4A89-B45F-C4405838E231}" sibTransId="{584269AF-3519-42A8-9DE5-41CAE70E9FD1}"/>
    <dgm:cxn modelId="{86F81DA1-96DA-42BC-994C-2A3EC10E26E0}" type="presOf" srcId="{A948AC97-564F-4FF0-A2E9-D70C18B9AFB4}" destId="{659DC657-2A2A-4699-B496-D6F06A35787F}" srcOrd="0" destOrd="5" presId="urn:microsoft.com/office/officeart/2005/8/layout/list1"/>
    <dgm:cxn modelId="{18E2BA01-C215-46F9-B5B2-CBB2BDC632FD}" srcId="{3A42755E-9356-4EFD-9CF1-5CF9C40840AC}" destId="{0E7C184D-2872-4FEC-813E-324AA4F3289D}" srcOrd="0" destOrd="0" parTransId="{7F59BFD7-971B-4950-BAD5-6E121E88CAA7}" sibTransId="{43CCEC33-84A2-4776-ABFD-9A00F6759A22}"/>
    <dgm:cxn modelId="{E04793C8-7254-47AA-B38A-DB5C7FA9D115}" type="presOf" srcId="{3A42755E-9356-4EFD-9CF1-5CF9C40840AC}" destId="{99FF0950-2829-4203-8649-24B3D6013B6F}" srcOrd="0" destOrd="0" presId="urn:microsoft.com/office/officeart/2005/8/layout/list1"/>
    <dgm:cxn modelId="{6B65908F-8E01-4C4D-BAB3-4D4F9AC66644}" type="presOf" srcId="{06755054-D69B-45D1-92F6-3CB9F007C452}" destId="{6DDAC539-25E1-432B-84D8-2B97FC564DF0}" srcOrd="1" destOrd="0" presId="urn:microsoft.com/office/officeart/2005/8/layout/list1"/>
    <dgm:cxn modelId="{AFA5450D-6DCA-421B-A46E-4E02D58A1EC5}" type="presOf" srcId="{82E3EDAC-596E-4BA7-A7FB-5C007F36BC25}" destId="{E7D978BE-3084-475A-BB3E-5DF872086F71}" srcOrd="0" destOrd="0" presId="urn:microsoft.com/office/officeart/2005/8/layout/list1"/>
    <dgm:cxn modelId="{41FA538C-7027-437B-8708-4313E5E08B54}" type="presOf" srcId="{FA76828D-C6CC-4C29-AE18-18B84EB30BC2}" destId="{659DC657-2A2A-4699-B496-D6F06A35787F}" srcOrd="0" destOrd="3" presId="urn:microsoft.com/office/officeart/2005/8/layout/list1"/>
    <dgm:cxn modelId="{12002963-4023-4FA8-AB47-66C8D0F39531}" type="presOf" srcId="{FC38BBC3-3654-4758-9190-F9128DBA5584}" destId="{659DC657-2A2A-4699-B496-D6F06A35787F}" srcOrd="0" destOrd="2" presId="urn:microsoft.com/office/officeart/2005/8/layout/list1"/>
    <dgm:cxn modelId="{DECD77CA-9CB3-4EFF-A059-2CA0B67BC540}" type="presOf" srcId="{3A42755E-9356-4EFD-9CF1-5CF9C40840AC}" destId="{4A5B4EAF-F67B-49BF-A9A4-C6D2CDAF64B9}" srcOrd="1" destOrd="0" presId="urn:microsoft.com/office/officeart/2005/8/layout/list1"/>
    <dgm:cxn modelId="{1E60F971-FDF5-46ED-B591-262F3FC38F43}" type="presOf" srcId="{5E725569-5E21-42D9-A1A7-8187038CE69F}" destId="{656B0F49-48A1-4428-8D9C-E6487700CDAC}" srcOrd="0" destOrd="1" presId="urn:microsoft.com/office/officeart/2005/8/layout/list1"/>
    <dgm:cxn modelId="{B62340FB-626F-43C8-9DB5-4E646716D0D7}" type="presParOf" srcId="{8346D892-6F37-4C90-A1B0-90BF1D8CCB7D}" destId="{5F3AF07E-A0DF-4B74-A925-9568C0980021}" srcOrd="0" destOrd="0" presId="urn:microsoft.com/office/officeart/2005/8/layout/list1"/>
    <dgm:cxn modelId="{0759EBA8-E5FD-4F91-B2E3-896B800F62BB}" type="presParOf" srcId="{5F3AF07E-A0DF-4B74-A925-9568C0980021}" destId="{99FF0950-2829-4203-8649-24B3D6013B6F}" srcOrd="0" destOrd="0" presId="urn:microsoft.com/office/officeart/2005/8/layout/list1"/>
    <dgm:cxn modelId="{2404FFD0-F57E-45BF-B108-FCA36DD96FA0}" type="presParOf" srcId="{5F3AF07E-A0DF-4B74-A925-9568C0980021}" destId="{4A5B4EAF-F67B-49BF-A9A4-C6D2CDAF64B9}" srcOrd="1" destOrd="0" presId="urn:microsoft.com/office/officeart/2005/8/layout/list1"/>
    <dgm:cxn modelId="{12FF7E33-6F5F-4E1F-9554-6DC2DE1A4AF9}" type="presParOf" srcId="{8346D892-6F37-4C90-A1B0-90BF1D8CCB7D}" destId="{2B70B08B-8B3B-4B11-9507-70020CC7B9A0}" srcOrd="1" destOrd="0" presId="urn:microsoft.com/office/officeart/2005/8/layout/list1"/>
    <dgm:cxn modelId="{BC54B885-9533-451F-8A1C-D449D42F2B7B}" type="presParOf" srcId="{8346D892-6F37-4C90-A1B0-90BF1D8CCB7D}" destId="{656B0F49-48A1-4428-8D9C-E6487700CDAC}" srcOrd="2" destOrd="0" presId="urn:microsoft.com/office/officeart/2005/8/layout/list1"/>
    <dgm:cxn modelId="{0645831B-E292-49F3-A16C-CC59B5A0F451}" type="presParOf" srcId="{8346D892-6F37-4C90-A1B0-90BF1D8CCB7D}" destId="{0665F771-AFF7-4990-A633-18CBCA98F402}" srcOrd="3" destOrd="0" presId="urn:microsoft.com/office/officeart/2005/8/layout/list1"/>
    <dgm:cxn modelId="{3A0B3CC4-F9FF-4FF0-BEBE-81563C134E0E}" type="presParOf" srcId="{8346D892-6F37-4C90-A1B0-90BF1D8CCB7D}" destId="{D0FE77F1-3825-4DBC-9E96-7807FF8700CE}" srcOrd="4" destOrd="0" presId="urn:microsoft.com/office/officeart/2005/8/layout/list1"/>
    <dgm:cxn modelId="{33A5EDA3-CAEB-451E-A1C6-59B2688010EB}" type="presParOf" srcId="{D0FE77F1-3825-4DBC-9E96-7807FF8700CE}" destId="{31B63C67-0C6E-4AF2-81A9-D6DEE6036F1A}" srcOrd="0" destOrd="0" presId="urn:microsoft.com/office/officeart/2005/8/layout/list1"/>
    <dgm:cxn modelId="{4CE132DB-7AA8-4AA6-98BD-5E1ECA1BF7B6}" type="presParOf" srcId="{D0FE77F1-3825-4DBC-9E96-7807FF8700CE}" destId="{435FFE9E-DDC2-4260-ABCF-3B21214E8061}" srcOrd="1" destOrd="0" presId="urn:microsoft.com/office/officeart/2005/8/layout/list1"/>
    <dgm:cxn modelId="{D93C4683-15A7-4741-825A-D331639FB1F0}" type="presParOf" srcId="{8346D892-6F37-4C90-A1B0-90BF1D8CCB7D}" destId="{53097547-1309-4C7E-8573-36C16B65E5BA}" srcOrd="5" destOrd="0" presId="urn:microsoft.com/office/officeart/2005/8/layout/list1"/>
    <dgm:cxn modelId="{3B875ADF-7810-445C-BBCB-F22D33997F97}" type="presParOf" srcId="{8346D892-6F37-4C90-A1B0-90BF1D8CCB7D}" destId="{E7B7F53F-4695-4079-B3BF-C41C86501D48}" srcOrd="6" destOrd="0" presId="urn:microsoft.com/office/officeart/2005/8/layout/list1"/>
    <dgm:cxn modelId="{A3A0FCC6-9095-47A5-9F02-DF9D01D7E9A9}" type="presParOf" srcId="{8346D892-6F37-4C90-A1B0-90BF1D8CCB7D}" destId="{9DF06827-08BE-4433-B4DA-6D37987A9231}" srcOrd="7" destOrd="0" presId="urn:microsoft.com/office/officeart/2005/8/layout/list1"/>
    <dgm:cxn modelId="{FE8F266A-F94D-47D8-87BF-D6EA211097A6}" type="presParOf" srcId="{8346D892-6F37-4C90-A1B0-90BF1D8CCB7D}" destId="{B4CFF3E0-188A-4CF8-A562-0A90FB419332}" srcOrd="8" destOrd="0" presId="urn:microsoft.com/office/officeart/2005/8/layout/list1"/>
    <dgm:cxn modelId="{D7D32786-7315-47F9-B966-0DC24F2D694B}" type="presParOf" srcId="{B4CFF3E0-188A-4CF8-A562-0A90FB419332}" destId="{E7D978BE-3084-475A-BB3E-5DF872086F71}" srcOrd="0" destOrd="0" presId="urn:microsoft.com/office/officeart/2005/8/layout/list1"/>
    <dgm:cxn modelId="{76F96895-99C3-4C7A-B2A7-E1B3C790A606}" type="presParOf" srcId="{B4CFF3E0-188A-4CF8-A562-0A90FB419332}" destId="{89638998-FCF8-48FA-B2E0-E9BC52046256}" srcOrd="1" destOrd="0" presId="urn:microsoft.com/office/officeart/2005/8/layout/list1"/>
    <dgm:cxn modelId="{84E2DD09-EE7E-4AE7-B8D9-B67E03382B8F}" type="presParOf" srcId="{8346D892-6F37-4C90-A1B0-90BF1D8CCB7D}" destId="{84216EE3-CDAC-4E90-A700-37A7360A44B1}" srcOrd="9" destOrd="0" presId="urn:microsoft.com/office/officeart/2005/8/layout/list1"/>
    <dgm:cxn modelId="{CC349D97-3FE6-4BF9-952C-80F01A68932D}" type="presParOf" srcId="{8346D892-6F37-4C90-A1B0-90BF1D8CCB7D}" destId="{BB2F4C7F-B16D-4130-A6A2-F58FCD349FA6}" srcOrd="10" destOrd="0" presId="urn:microsoft.com/office/officeart/2005/8/layout/list1"/>
    <dgm:cxn modelId="{523E20CC-1088-4A3A-A617-F520CE33165B}" type="presParOf" srcId="{8346D892-6F37-4C90-A1B0-90BF1D8CCB7D}" destId="{0F5E8E3C-066E-4EC9-9E88-DD668272EE45}" srcOrd="11" destOrd="0" presId="urn:microsoft.com/office/officeart/2005/8/layout/list1"/>
    <dgm:cxn modelId="{B74462AA-1044-424D-BBEB-A87C5BB07832}" type="presParOf" srcId="{8346D892-6F37-4C90-A1B0-90BF1D8CCB7D}" destId="{54A5A7D8-614F-449F-931D-320AF4FFA211}" srcOrd="12" destOrd="0" presId="urn:microsoft.com/office/officeart/2005/8/layout/list1"/>
    <dgm:cxn modelId="{E0F8845C-94F2-4A7A-8786-99A71C8ED50A}" type="presParOf" srcId="{54A5A7D8-614F-449F-931D-320AF4FFA211}" destId="{755AEEFC-CE83-425A-9FA7-46F6C6559F21}" srcOrd="0" destOrd="0" presId="urn:microsoft.com/office/officeart/2005/8/layout/list1"/>
    <dgm:cxn modelId="{891C8E1B-5D87-4F28-82BC-BD697C3547D9}" type="presParOf" srcId="{54A5A7D8-614F-449F-931D-320AF4FFA211}" destId="{6DDAC539-25E1-432B-84D8-2B97FC564DF0}" srcOrd="1" destOrd="0" presId="urn:microsoft.com/office/officeart/2005/8/layout/list1"/>
    <dgm:cxn modelId="{2F806201-4FEC-40C1-BACF-3D897F57BB6C}" type="presParOf" srcId="{8346D892-6F37-4C90-A1B0-90BF1D8CCB7D}" destId="{F2F1DCD3-91FA-4BF5-AE47-DB2AB684293E}" srcOrd="13" destOrd="0" presId="urn:microsoft.com/office/officeart/2005/8/layout/list1"/>
    <dgm:cxn modelId="{3ACFC078-A988-4FAE-9935-4E869BE34B5D}" type="presParOf" srcId="{8346D892-6F37-4C90-A1B0-90BF1D8CCB7D}" destId="{659DC657-2A2A-4699-B496-D6F06A35787F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D9E9923-7255-4DDA-9A61-03AD09D54A67}" type="doc">
      <dgm:prSet loTypeId="urn:microsoft.com/office/officeart/2005/8/layout/StepDownProcess" loCatId="process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71BFCDDE-B67A-4F40-AF08-4682EF6856C8}">
      <dgm:prSet phldrT="[Текст]" custT="1"/>
      <dgm:spPr/>
      <dgm:t>
        <a:bodyPr/>
        <a:lstStyle/>
        <a:p>
          <a:r>
            <a:rPr lang="ru-RU" sz="2800" b="1" u="sng" cap="none" spc="0" dirty="0" smtClean="0">
              <a:ln w="0"/>
              <a:solidFill>
                <a:srgbClr val="FFFF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Конструктор </a:t>
          </a:r>
          <a:r>
            <a:rPr lang="ru-RU" sz="2800" b="1" u="sng" cap="none" spc="0" dirty="0" err="1" smtClean="0">
              <a:ln w="0"/>
              <a:solidFill>
                <a:srgbClr val="FFFF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LeGo</a:t>
          </a:r>
          <a:r>
            <a:rPr lang="ru-RU" sz="2800" b="1" u="sng" cap="none" spc="0" dirty="0" smtClean="0">
              <a:ln w="0"/>
              <a:solidFill>
                <a:srgbClr val="FFFF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ru-RU" sz="2800" b="1" cap="none" spc="0" dirty="0">
            <a:ln w="0"/>
            <a:solidFill>
              <a:srgbClr val="FFFF00"/>
            </a:solidFill>
            <a:effectLst/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C5FC066-D8B8-4CE7-8724-8F6EFBAACCE1}" type="parTrans" cxnId="{9B02AE8C-6BF9-4160-86E3-3C1F4863A4C7}">
      <dgm:prSet/>
      <dgm:spPr/>
      <dgm:t>
        <a:bodyPr/>
        <a:lstStyle/>
        <a:p>
          <a:endParaRPr lang="ru-RU" sz="2800" b="0" cap="none" spc="0">
            <a:ln w="0"/>
            <a:solidFill>
              <a:srgbClr val="FFFF00"/>
            </a:solidFill>
            <a:effectLst>
              <a:outerShdw blurRad="38100" dist="25400" dir="5400000" algn="ctr" rotWithShape="0">
                <a:srgbClr val="6E747A">
                  <a:alpha val="43000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F24A959-A19B-4183-8722-CDE7D980745F}" type="sibTrans" cxnId="{9B02AE8C-6BF9-4160-86E3-3C1F4863A4C7}">
      <dgm:prSet/>
      <dgm:spPr/>
      <dgm:t>
        <a:bodyPr/>
        <a:lstStyle/>
        <a:p>
          <a:endParaRPr lang="ru-RU" sz="2800" b="0" cap="none" spc="0">
            <a:ln w="0"/>
            <a:solidFill>
              <a:srgbClr val="FFFF00"/>
            </a:solidFill>
            <a:effectLst>
              <a:outerShdw blurRad="38100" dist="25400" dir="5400000" algn="ctr" rotWithShape="0">
                <a:srgbClr val="6E747A">
                  <a:alpha val="43000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C50AB3D-EEDB-47CE-8CBD-0C2039A2B771}">
      <dgm:prSet phldrT="[Текст]" custT="1"/>
      <dgm:spPr/>
      <dgm:t>
        <a:bodyPr/>
        <a:lstStyle/>
        <a:p>
          <a:r>
            <a:rPr lang="ru-RU" sz="2800" b="0" u="none" cap="none" spc="0" dirty="0" smtClean="0">
              <a:ln w="0"/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Доступный  </a:t>
          </a:r>
          <a:endParaRPr lang="ru-RU" sz="2800" b="0" u="none" cap="none" spc="0" dirty="0">
            <a:ln w="0"/>
            <a:solidFill>
              <a:schemeClr val="tx1"/>
            </a:solidFill>
            <a:effectLst>
              <a:outerShdw blurRad="38100" dist="25400" dir="5400000" algn="ctr" rotWithShape="0">
                <a:srgbClr val="6E747A">
                  <a:alpha val="43000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B52AD27-EB13-453F-9AF4-10E3828FFC90}" type="parTrans" cxnId="{DF24D128-87A9-4000-8B88-4393143BCC18}">
      <dgm:prSet/>
      <dgm:spPr/>
      <dgm:t>
        <a:bodyPr/>
        <a:lstStyle/>
        <a:p>
          <a:endParaRPr lang="ru-RU" sz="2800" b="0" cap="none" spc="0">
            <a:ln w="0"/>
            <a:solidFill>
              <a:srgbClr val="FFFF00"/>
            </a:solidFill>
            <a:effectLst>
              <a:outerShdw blurRad="38100" dist="25400" dir="5400000" algn="ctr" rotWithShape="0">
                <a:srgbClr val="6E747A">
                  <a:alpha val="43000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BF52816-B899-4947-9180-86F648C2AE17}" type="sibTrans" cxnId="{DF24D128-87A9-4000-8B88-4393143BCC18}">
      <dgm:prSet/>
      <dgm:spPr/>
      <dgm:t>
        <a:bodyPr/>
        <a:lstStyle/>
        <a:p>
          <a:endParaRPr lang="ru-RU" sz="2800" b="0" cap="none" spc="0">
            <a:ln w="0"/>
            <a:solidFill>
              <a:srgbClr val="FFFF00"/>
            </a:solidFill>
            <a:effectLst>
              <a:outerShdw blurRad="38100" dist="25400" dir="5400000" algn="ctr" rotWithShape="0">
                <a:srgbClr val="6E747A">
                  <a:alpha val="43000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261DED7-78FD-448D-891F-4D5C426E66F9}">
      <dgm:prSet phldrT="[Текст]" custT="1"/>
      <dgm:spPr/>
      <dgm:t>
        <a:bodyPr/>
        <a:lstStyle/>
        <a:p>
          <a:r>
            <a:rPr lang="ru-RU" sz="2800" b="0" u="none" cap="none" spc="0" dirty="0" smtClean="0">
              <a:ln w="0"/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Полифункциональный </a:t>
          </a:r>
          <a:endParaRPr lang="ru-RU" sz="2800" b="0" u="none" cap="none" spc="0" dirty="0">
            <a:ln w="0"/>
            <a:solidFill>
              <a:schemeClr val="tx1"/>
            </a:solidFill>
            <a:effectLst>
              <a:outerShdw blurRad="38100" dist="25400" dir="5400000" algn="ctr" rotWithShape="0">
                <a:srgbClr val="6E747A">
                  <a:alpha val="43000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AB3B3A3-3CD4-42DD-BEA4-9F4A5ECEE7CE}" type="parTrans" cxnId="{4E3E9C2D-B13E-4E6F-8E2D-F7C2213569A7}">
      <dgm:prSet/>
      <dgm:spPr/>
      <dgm:t>
        <a:bodyPr/>
        <a:lstStyle/>
        <a:p>
          <a:endParaRPr lang="ru-RU" sz="2800" b="0" cap="none" spc="0">
            <a:ln w="0"/>
            <a:solidFill>
              <a:srgbClr val="FFFF00"/>
            </a:solidFill>
            <a:effectLst>
              <a:outerShdw blurRad="38100" dist="25400" dir="5400000" algn="ctr" rotWithShape="0">
                <a:srgbClr val="6E747A">
                  <a:alpha val="43000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90CCC41-AA70-4CE1-96F9-35FEA40E613F}" type="sibTrans" cxnId="{4E3E9C2D-B13E-4E6F-8E2D-F7C2213569A7}">
      <dgm:prSet/>
      <dgm:spPr/>
      <dgm:t>
        <a:bodyPr/>
        <a:lstStyle/>
        <a:p>
          <a:endParaRPr lang="ru-RU" sz="2800" b="0" cap="none" spc="0">
            <a:ln w="0"/>
            <a:solidFill>
              <a:srgbClr val="FFFF00"/>
            </a:solidFill>
            <a:effectLst>
              <a:outerShdw blurRad="38100" dist="25400" dir="5400000" algn="ctr" rotWithShape="0">
                <a:srgbClr val="6E747A">
                  <a:alpha val="43000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74BF5AE-A4F8-4774-B879-38AFFF48388B}">
      <dgm:prSet custT="1"/>
      <dgm:spPr/>
      <dgm:t>
        <a:bodyPr/>
        <a:lstStyle/>
        <a:p>
          <a:r>
            <a:rPr lang="ru-RU" sz="2800" b="0" u="none" cap="none" spc="0" dirty="0" smtClean="0">
              <a:ln w="0"/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Яркий</a:t>
          </a:r>
          <a:r>
            <a:rPr lang="ru-RU" sz="2800" b="0" u="sng" cap="none" spc="0" dirty="0" smtClean="0">
              <a:ln w="0"/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  </a:t>
          </a:r>
          <a:endParaRPr lang="ru-RU" sz="2800" b="0" u="sng" cap="none" spc="0" dirty="0">
            <a:ln w="0"/>
            <a:solidFill>
              <a:schemeClr val="tx1"/>
            </a:solidFill>
            <a:effectLst>
              <a:outerShdw blurRad="38100" dist="25400" dir="5400000" algn="ctr" rotWithShape="0">
                <a:srgbClr val="6E747A">
                  <a:alpha val="43000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FF2836C-86D8-4EF9-8CB3-9A7E2543C0E2}" type="parTrans" cxnId="{CBC89008-FBFC-4E19-B077-037973696C32}">
      <dgm:prSet/>
      <dgm:spPr/>
      <dgm:t>
        <a:bodyPr/>
        <a:lstStyle/>
        <a:p>
          <a:endParaRPr lang="ru-RU" sz="2800" b="0" cap="none" spc="0">
            <a:ln w="0"/>
            <a:solidFill>
              <a:srgbClr val="FFFF00"/>
            </a:solidFill>
            <a:effectLst>
              <a:outerShdw blurRad="38100" dist="25400" dir="5400000" algn="ctr" rotWithShape="0">
                <a:srgbClr val="6E747A">
                  <a:alpha val="43000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56E77A6-7AD4-4865-9E30-AB9E3162EA01}" type="sibTrans" cxnId="{CBC89008-FBFC-4E19-B077-037973696C32}">
      <dgm:prSet/>
      <dgm:spPr/>
      <dgm:t>
        <a:bodyPr/>
        <a:lstStyle/>
        <a:p>
          <a:endParaRPr lang="ru-RU" sz="2800" b="0" cap="none" spc="0">
            <a:ln w="0"/>
            <a:solidFill>
              <a:srgbClr val="FFFF00"/>
            </a:solidFill>
            <a:effectLst>
              <a:outerShdw blurRad="38100" dist="25400" dir="5400000" algn="ctr" rotWithShape="0">
                <a:srgbClr val="6E747A">
                  <a:alpha val="43000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730CD58-9F4C-4845-9FB6-1FF9B5CC2019}">
      <dgm:prSet custT="1"/>
      <dgm:spPr/>
      <dgm:t>
        <a:bodyPr/>
        <a:lstStyle/>
        <a:p>
          <a:r>
            <a:rPr lang="ru-RU" sz="2800" b="0" u="none" cap="none" spc="0" dirty="0" smtClean="0">
              <a:ln w="0"/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Практичный </a:t>
          </a:r>
          <a:endParaRPr lang="ru-RU" sz="2800" b="0" u="none" cap="none" spc="0" dirty="0">
            <a:ln w="0"/>
            <a:solidFill>
              <a:schemeClr val="tx1"/>
            </a:solidFill>
            <a:effectLst>
              <a:outerShdw blurRad="38100" dist="25400" dir="5400000" algn="ctr" rotWithShape="0">
                <a:srgbClr val="6E747A">
                  <a:alpha val="43000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9998646-8FAB-4BCF-9EC6-92696E4DF7A9}" type="parTrans" cxnId="{527281E4-C6CB-4665-99EC-4ABC80E80EE7}">
      <dgm:prSet/>
      <dgm:spPr/>
      <dgm:t>
        <a:bodyPr/>
        <a:lstStyle/>
        <a:p>
          <a:endParaRPr lang="ru-RU" sz="2800" b="0" cap="none" spc="0">
            <a:ln w="0"/>
            <a:solidFill>
              <a:srgbClr val="FFFF00"/>
            </a:solidFill>
            <a:effectLst>
              <a:outerShdw blurRad="38100" dist="25400" dir="5400000" algn="ctr" rotWithShape="0">
                <a:srgbClr val="6E747A">
                  <a:alpha val="43000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C38A2CD-9C80-4B8F-B821-ED197303C9FA}" type="sibTrans" cxnId="{527281E4-C6CB-4665-99EC-4ABC80E80EE7}">
      <dgm:prSet/>
      <dgm:spPr/>
      <dgm:t>
        <a:bodyPr/>
        <a:lstStyle/>
        <a:p>
          <a:endParaRPr lang="ru-RU" sz="2800" b="0" cap="none" spc="0">
            <a:ln w="0"/>
            <a:solidFill>
              <a:srgbClr val="FFFF00"/>
            </a:solidFill>
            <a:effectLst>
              <a:outerShdw blurRad="38100" dist="25400" dir="5400000" algn="ctr" rotWithShape="0">
                <a:srgbClr val="6E747A">
                  <a:alpha val="43000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79C14BC-2103-4483-B1A1-C00C8D41E5BF}" type="pres">
      <dgm:prSet presAssocID="{FD9E9923-7255-4DDA-9A61-03AD09D54A67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892D749B-60CF-4FAE-89C5-B1CEB246F958}" type="pres">
      <dgm:prSet presAssocID="{71BFCDDE-B67A-4F40-AF08-4682EF6856C8}" presName="composite" presStyleCnt="0"/>
      <dgm:spPr/>
    </dgm:pt>
    <dgm:pt modelId="{1BF2DAD9-B7F8-49E0-A3CC-67F1335537E2}" type="pres">
      <dgm:prSet presAssocID="{71BFCDDE-B67A-4F40-AF08-4682EF6856C8}" presName="bentUpArrow1" presStyleLbl="alignImgPlace1" presStyleIdx="0" presStyleCnt="4" custLinFactX="-47636" custLinFactNeighborX="-100000" custLinFactNeighborY="737"/>
      <dgm:spPr/>
    </dgm:pt>
    <dgm:pt modelId="{14680588-D1DF-493A-9C66-0FC9471DD271}" type="pres">
      <dgm:prSet presAssocID="{71BFCDDE-B67A-4F40-AF08-4682EF6856C8}" presName="ParentText" presStyleLbl="node1" presStyleIdx="0" presStyleCnt="5" custScaleX="403007" custLinFactNeighborX="-3092" custLinFactNeighborY="-19147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4C1635-811A-42D1-A944-8EA13045445E}" type="pres">
      <dgm:prSet presAssocID="{71BFCDDE-B67A-4F40-AF08-4682EF6856C8}" presName="ChildText" presStyleLbl="revTx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BD3AA4-C3CD-4F48-99A3-34C916E60BE4}" type="pres">
      <dgm:prSet presAssocID="{4F24A959-A19B-4183-8722-CDE7D980745F}" presName="sibTrans" presStyleCnt="0"/>
      <dgm:spPr/>
    </dgm:pt>
    <dgm:pt modelId="{BB7CC16B-54E8-44E2-82BA-6EBAE15B798B}" type="pres">
      <dgm:prSet presAssocID="{FC50AB3D-EEDB-47CE-8CBD-0C2039A2B771}" presName="composite" presStyleCnt="0"/>
      <dgm:spPr/>
    </dgm:pt>
    <dgm:pt modelId="{8BC319C6-E651-4B7A-8A66-3AA32A18EB0A}" type="pres">
      <dgm:prSet presAssocID="{FC50AB3D-EEDB-47CE-8CBD-0C2039A2B771}" presName="bentUpArrow1" presStyleLbl="alignImgPlace1" presStyleIdx="1" presStyleCnt="4" custLinFactX="-40136" custLinFactNeighborX="-100000" custLinFactNeighborY="6804"/>
      <dgm:spPr/>
    </dgm:pt>
    <dgm:pt modelId="{351E831D-CEB0-46FD-BD56-F12008F05E3A}" type="pres">
      <dgm:prSet presAssocID="{FC50AB3D-EEDB-47CE-8CBD-0C2039A2B771}" presName="ParentText" presStyleLbl="node1" presStyleIdx="1" presStyleCnt="5" custScaleX="297801" custLinFactX="100000" custLinFactY="100000" custLinFactNeighborX="150895" custLinFactNeighborY="11235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8A6A51-34E9-4FF9-9E26-F482E2B28C07}" type="pres">
      <dgm:prSet presAssocID="{FC50AB3D-EEDB-47CE-8CBD-0C2039A2B771}" presName="ChildText" presStyleLbl="revTx" presStyleIdx="1" presStyleCnt="4">
        <dgm:presLayoutVars>
          <dgm:chMax val="0"/>
          <dgm:chPref val="0"/>
          <dgm:bulletEnabled val="1"/>
        </dgm:presLayoutVars>
      </dgm:prSet>
      <dgm:spPr/>
    </dgm:pt>
    <dgm:pt modelId="{5AEDA8AF-B49C-4875-9121-5136A50B11FC}" type="pres">
      <dgm:prSet presAssocID="{5BF52816-B899-4947-9180-86F648C2AE17}" presName="sibTrans" presStyleCnt="0"/>
      <dgm:spPr/>
    </dgm:pt>
    <dgm:pt modelId="{6224D2FB-6C3C-4BAC-81C0-9A47A404DAD9}" type="pres">
      <dgm:prSet presAssocID="{E261DED7-78FD-448D-891F-4D5C426E66F9}" presName="composite" presStyleCnt="0"/>
      <dgm:spPr/>
    </dgm:pt>
    <dgm:pt modelId="{B25DBAAA-F83F-46D2-9CE6-33D189ADF266}" type="pres">
      <dgm:prSet presAssocID="{E261DED7-78FD-448D-891F-4D5C426E66F9}" presName="bentUpArrow1" presStyleLbl="alignImgPlace1" presStyleIdx="2" presStyleCnt="4" custLinFactX="-193085" custLinFactNeighborX="-200000" custLinFactNeighborY="5603"/>
      <dgm:spPr/>
    </dgm:pt>
    <dgm:pt modelId="{6956216A-369B-4AA6-92AD-D59E977DE5E8}" type="pres">
      <dgm:prSet presAssocID="{E261DED7-78FD-448D-891F-4D5C426E66F9}" presName="ParentText" presStyleLbl="node1" presStyleIdx="2" presStyleCnt="5" custScaleX="550262" custLinFactX="-100000" custLinFactY="-18609" custLinFactNeighborX="-138006" custLinFactNeighborY="-10000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E9C5AC-EC09-42C5-87CE-A5A773542AEB}" type="pres">
      <dgm:prSet presAssocID="{E261DED7-78FD-448D-891F-4D5C426E66F9}" presName="ChildText" presStyleLbl="revTx" presStyleIdx="2" presStyleCnt="4">
        <dgm:presLayoutVars>
          <dgm:chMax val="0"/>
          <dgm:chPref val="0"/>
          <dgm:bulletEnabled val="1"/>
        </dgm:presLayoutVars>
      </dgm:prSet>
      <dgm:spPr/>
    </dgm:pt>
    <dgm:pt modelId="{A17FEC12-89DA-47E7-9D7C-14F317BEA7FC}" type="pres">
      <dgm:prSet presAssocID="{C90CCC41-AA70-4CE1-96F9-35FEA40E613F}" presName="sibTrans" presStyleCnt="0"/>
      <dgm:spPr/>
    </dgm:pt>
    <dgm:pt modelId="{91489807-1DD5-4823-B8BF-1A4D42AA2229}" type="pres">
      <dgm:prSet presAssocID="{2730CD58-9F4C-4845-9FB6-1FF9B5CC2019}" presName="composite" presStyleCnt="0"/>
      <dgm:spPr/>
    </dgm:pt>
    <dgm:pt modelId="{7C552EC3-7797-4D5C-BBE7-8D3488B356CE}" type="pres">
      <dgm:prSet presAssocID="{2730CD58-9F4C-4845-9FB6-1FF9B5CC2019}" presName="bentUpArrow1" presStyleLbl="alignImgPlace1" presStyleIdx="3" presStyleCnt="4" custLinFactX="-100000" custLinFactNeighborX="-167222" custLinFactNeighborY="7203"/>
      <dgm:spPr/>
    </dgm:pt>
    <dgm:pt modelId="{DDB80716-A073-472C-9732-A96456C2759C}" type="pres">
      <dgm:prSet presAssocID="{2730CD58-9F4C-4845-9FB6-1FF9B5CC2019}" presName="ParentText" presStyleLbl="node1" presStyleIdx="3" presStyleCnt="5" custScaleX="329804" custLinFactX="-100000" custLinFactY="-17742" custLinFactNeighborX="-176610" custLinFactNeighborY="-10000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B09679-41BD-4D02-9E38-2E476B6071D1}" type="pres">
      <dgm:prSet presAssocID="{2730CD58-9F4C-4845-9FB6-1FF9B5CC2019}" presName="ChildText" presStyleLbl="revTx" presStyleIdx="3" presStyleCnt="4">
        <dgm:presLayoutVars>
          <dgm:chMax val="0"/>
          <dgm:chPref val="0"/>
          <dgm:bulletEnabled val="1"/>
        </dgm:presLayoutVars>
      </dgm:prSet>
      <dgm:spPr/>
    </dgm:pt>
    <dgm:pt modelId="{B7E79DE9-421E-4809-B9B9-BEDC24D4C468}" type="pres">
      <dgm:prSet presAssocID="{FC38A2CD-9C80-4B8F-B821-ED197303C9FA}" presName="sibTrans" presStyleCnt="0"/>
      <dgm:spPr/>
    </dgm:pt>
    <dgm:pt modelId="{6606CE6B-7994-4691-B54F-A713E7019945}" type="pres">
      <dgm:prSet presAssocID="{474BF5AE-A4F8-4774-B879-38AFFF48388B}" presName="composite" presStyleCnt="0"/>
      <dgm:spPr/>
    </dgm:pt>
    <dgm:pt modelId="{507B2AAF-254D-435D-B33E-1DB6CC2292E8}" type="pres">
      <dgm:prSet presAssocID="{474BF5AE-A4F8-4774-B879-38AFFF48388B}" presName="ParentText" presStyleLbl="node1" presStyleIdx="4" presStyleCnt="5" custScaleX="207673" custLinFactX="-75904" custLinFactNeighborX="-100000" custLinFactNeighborY="-1581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6933317-E8CD-4BC7-8864-7BF182BA1A4A}" type="presOf" srcId="{2730CD58-9F4C-4845-9FB6-1FF9B5CC2019}" destId="{DDB80716-A073-472C-9732-A96456C2759C}" srcOrd="0" destOrd="0" presId="urn:microsoft.com/office/officeart/2005/8/layout/StepDownProcess"/>
    <dgm:cxn modelId="{EDC1D8C1-AA26-410E-AA2D-2ED17E353AC3}" type="presOf" srcId="{71BFCDDE-B67A-4F40-AF08-4682EF6856C8}" destId="{14680588-D1DF-493A-9C66-0FC9471DD271}" srcOrd="0" destOrd="0" presId="urn:microsoft.com/office/officeart/2005/8/layout/StepDownProcess"/>
    <dgm:cxn modelId="{BBD91574-9418-42FF-B780-E78D46B91FE5}" type="presOf" srcId="{E261DED7-78FD-448D-891F-4D5C426E66F9}" destId="{6956216A-369B-4AA6-92AD-D59E977DE5E8}" srcOrd="0" destOrd="0" presId="urn:microsoft.com/office/officeart/2005/8/layout/StepDownProcess"/>
    <dgm:cxn modelId="{CBC89008-FBFC-4E19-B077-037973696C32}" srcId="{FD9E9923-7255-4DDA-9A61-03AD09D54A67}" destId="{474BF5AE-A4F8-4774-B879-38AFFF48388B}" srcOrd="4" destOrd="0" parTransId="{CFF2836C-86D8-4EF9-8CB3-9A7E2543C0E2}" sibTransId="{C56E77A6-7AD4-4865-9E30-AB9E3162EA01}"/>
    <dgm:cxn modelId="{9B02AE8C-6BF9-4160-86E3-3C1F4863A4C7}" srcId="{FD9E9923-7255-4DDA-9A61-03AD09D54A67}" destId="{71BFCDDE-B67A-4F40-AF08-4682EF6856C8}" srcOrd="0" destOrd="0" parTransId="{2C5FC066-D8B8-4CE7-8724-8F6EFBAACCE1}" sibTransId="{4F24A959-A19B-4183-8722-CDE7D980745F}"/>
    <dgm:cxn modelId="{4E3E9C2D-B13E-4E6F-8E2D-F7C2213569A7}" srcId="{FD9E9923-7255-4DDA-9A61-03AD09D54A67}" destId="{E261DED7-78FD-448D-891F-4D5C426E66F9}" srcOrd="2" destOrd="0" parTransId="{7AB3B3A3-3CD4-42DD-BEA4-9F4A5ECEE7CE}" sibTransId="{C90CCC41-AA70-4CE1-96F9-35FEA40E613F}"/>
    <dgm:cxn modelId="{DB83BA68-CFBA-49EE-B570-99A9444D4313}" type="presOf" srcId="{FD9E9923-7255-4DDA-9A61-03AD09D54A67}" destId="{779C14BC-2103-4483-B1A1-C00C8D41E5BF}" srcOrd="0" destOrd="0" presId="urn:microsoft.com/office/officeart/2005/8/layout/StepDownProcess"/>
    <dgm:cxn modelId="{F353C2D9-963E-42E7-8030-8B873AC60748}" type="presOf" srcId="{FC50AB3D-EEDB-47CE-8CBD-0C2039A2B771}" destId="{351E831D-CEB0-46FD-BD56-F12008F05E3A}" srcOrd="0" destOrd="0" presId="urn:microsoft.com/office/officeart/2005/8/layout/StepDownProcess"/>
    <dgm:cxn modelId="{527281E4-C6CB-4665-99EC-4ABC80E80EE7}" srcId="{FD9E9923-7255-4DDA-9A61-03AD09D54A67}" destId="{2730CD58-9F4C-4845-9FB6-1FF9B5CC2019}" srcOrd="3" destOrd="0" parTransId="{39998646-8FAB-4BCF-9EC6-92696E4DF7A9}" sibTransId="{FC38A2CD-9C80-4B8F-B821-ED197303C9FA}"/>
    <dgm:cxn modelId="{1103AB0B-E0D9-4FD7-A029-615CFC853EBB}" type="presOf" srcId="{474BF5AE-A4F8-4774-B879-38AFFF48388B}" destId="{507B2AAF-254D-435D-B33E-1DB6CC2292E8}" srcOrd="0" destOrd="0" presId="urn:microsoft.com/office/officeart/2005/8/layout/StepDownProcess"/>
    <dgm:cxn modelId="{DF24D128-87A9-4000-8B88-4393143BCC18}" srcId="{FD9E9923-7255-4DDA-9A61-03AD09D54A67}" destId="{FC50AB3D-EEDB-47CE-8CBD-0C2039A2B771}" srcOrd="1" destOrd="0" parTransId="{FB52AD27-EB13-453F-9AF4-10E3828FFC90}" sibTransId="{5BF52816-B899-4947-9180-86F648C2AE17}"/>
    <dgm:cxn modelId="{CA1B2C98-EB17-4130-A84C-1798CC7140EC}" type="presParOf" srcId="{779C14BC-2103-4483-B1A1-C00C8D41E5BF}" destId="{892D749B-60CF-4FAE-89C5-B1CEB246F958}" srcOrd="0" destOrd="0" presId="urn:microsoft.com/office/officeart/2005/8/layout/StepDownProcess"/>
    <dgm:cxn modelId="{A1DAC8A6-BAB4-4377-B4F6-C1D2B6E98BDB}" type="presParOf" srcId="{892D749B-60CF-4FAE-89C5-B1CEB246F958}" destId="{1BF2DAD9-B7F8-49E0-A3CC-67F1335537E2}" srcOrd="0" destOrd="0" presId="urn:microsoft.com/office/officeart/2005/8/layout/StepDownProcess"/>
    <dgm:cxn modelId="{D4694EC1-D73E-4D3A-A3B9-B835D7B54218}" type="presParOf" srcId="{892D749B-60CF-4FAE-89C5-B1CEB246F958}" destId="{14680588-D1DF-493A-9C66-0FC9471DD271}" srcOrd="1" destOrd="0" presId="urn:microsoft.com/office/officeart/2005/8/layout/StepDownProcess"/>
    <dgm:cxn modelId="{8116FB0A-CD4E-495D-A011-26BC88D56F77}" type="presParOf" srcId="{892D749B-60CF-4FAE-89C5-B1CEB246F958}" destId="{554C1635-811A-42D1-A944-8EA13045445E}" srcOrd="2" destOrd="0" presId="urn:microsoft.com/office/officeart/2005/8/layout/StepDownProcess"/>
    <dgm:cxn modelId="{A787870E-E4F0-4E56-B6F8-7D84A34B3032}" type="presParOf" srcId="{779C14BC-2103-4483-B1A1-C00C8D41E5BF}" destId="{F5BD3AA4-C3CD-4F48-99A3-34C916E60BE4}" srcOrd="1" destOrd="0" presId="urn:microsoft.com/office/officeart/2005/8/layout/StepDownProcess"/>
    <dgm:cxn modelId="{4FAEC030-B6C3-46AA-9451-DD739624DDA2}" type="presParOf" srcId="{779C14BC-2103-4483-B1A1-C00C8D41E5BF}" destId="{BB7CC16B-54E8-44E2-82BA-6EBAE15B798B}" srcOrd="2" destOrd="0" presId="urn:microsoft.com/office/officeart/2005/8/layout/StepDownProcess"/>
    <dgm:cxn modelId="{65A58B9A-EAF2-49EA-8F1B-198C80ED596D}" type="presParOf" srcId="{BB7CC16B-54E8-44E2-82BA-6EBAE15B798B}" destId="{8BC319C6-E651-4B7A-8A66-3AA32A18EB0A}" srcOrd="0" destOrd="0" presId="urn:microsoft.com/office/officeart/2005/8/layout/StepDownProcess"/>
    <dgm:cxn modelId="{EE5F4553-C36D-4460-922E-B0A95A2F913E}" type="presParOf" srcId="{BB7CC16B-54E8-44E2-82BA-6EBAE15B798B}" destId="{351E831D-CEB0-46FD-BD56-F12008F05E3A}" srcOrd="1" destOrd="0" presId="urn:microsoft.com/office/officeart/2005/8/layout/StepDownProcess"/>
    <dgm:cxn modelId="{0C151802-3DEF-4818-8AD5-43A88990A8A2}" type="presParOf" srcId="{BB7CC16B-54E8-44E2-82BA-6EBAE15B798B}" destId="{E08A6A51-34E9-4FF9-9E26-F482E2B28C07}" srcOrd="2" destOrd="0" presId="urn:microsoft.com/office/officeart/2005/8/layout/StepDownProcess"/>
    <dgm:cxn modelId="{22137265-8D24-47BC-88C4-5969AB44C0B8}" type="presParOf" srcId="{779C14BC-2103-4483-B1A1-C00C8D41E5BF}" destId="{5AEDA8AF-B49C-4875-9121-5136A50B11FC}" srcOrd="3" destOrd="0" presId="urn:microsoft.com/office/officeart/2005/8/layout/StepDownProcess"/>
    <dgm:cxn modelId="{DAC3A650-8951-48FA-AE41-8BB3E8B81645}" type="presParOf" srcId="{779C14BC-2103-4483-B1A1-C00C8D41E5BF}" destId="{6224D2FB-6C3C-4BAC-81C0-9A47A404DAD9}" srcOrd="4" destOrd="0" presId="urn:microsoft.com/office/officeart/2005/8/layout/StepDownProcess"/>
    <dgm:cxn modelId="{454EC48F-070D-4B79-A918-7AC9E26089D6}" type="presParOf" srcId="{6224D2FB-6C3C-4BAC-81C0-9A47A404DAD9}" destId="{B25DBAAA-F83F-46D2-9CE6-33D189ADF266}" srcOrd="0" destOrd="0" presId="urn:microsoft.com/office/officeart/2005/8/layout/StepDownProcess"/>
    <dgm:cxn modelId="{856D0A66-38FC-48E1-9213-08373A268E64}" type="presParOf" srcId="{6224D2FB-6C3C-4BAC-81C0-9A47A404DAD9}" destId="{6956216A-369B-4AA6-92AD-D59E977DE5E8}" srcOrd="1" destOrd="0" presId="urn:microsoft.com/office/officeart/2005/8/layout/StepDownProcess"/>
    <dgm:cxn modelId="{87CB4F2A-9BB1-4F89-9B2A-F620F879DB32}" type="presParOf" srcId="{6224D2FB-6C3C-4BAC-81C0-9A47A404DAD9}" destId="{30E9C5AC-EC09-42C5-87CE-A5A773542AEB}" srcOrd="2" destOrd="0" presId="urn:microsoft.com/office/officeart/2005/8/layout/StepDownProcess"/>
    <dgm:cxn modelId="{E5EF5A69-63DC-46F8-AE67-A32ED129FC6C}" type="presParOf" srcId="{779C14BC-2103-4483-B1A1-C00C8D41E5BF}" destId="{A17FEC12-89DA-47E7-9D7C-14F317BEA7FC}" srcOrd="5" destOrd="0" presId="urn:microsoft.com/office/officeart/2005/8/layout/StepDownProcess"/>
    <dgm:cxn modelId="{1C854336-2F77-40BF-A552-FFF31F5C9D63}" type="presParOf" srcId="{779C14BC-2103-4483-B1A1-C00C8D41E5BF}" destId="{91489807-1DD5-4823-B8BF-1A4D42AA2229}" srcOrd="6" destOrd="0" presId="urn:microsoft.com/office/officeart/2005/8/layout/StepDownProcess"/>
    <dgm:cxn modelId="{6342DE16-F575-447D-ADE4-946F9BF65C80}" type="presParOf" srcId="{91489807-1DD5-4823-B8BF-1A4D42AA2229}" destId="{7C552EC3-7797-4D5C-BBE7-8D3488B356CE}" srcOrd="0" destOrd="0" presId="urn:microsoft.com/office/officeart/2005/8/layout/StepDownProcess"/>
    <dgm:cxn modelId="{13F2AFF0-1073-4545-B56F-EAC4709AFF00}" type="presParOf" srcId="{91489807-1DD5-4823-B8BF-1A4D42AA2229}" destId="{DDB80716-A073-472C-9732-A96456C2759C}" srcOrd="1" destOrd="0" presId="urn:microsoft.com/office/officeart/2005/8/layout/StepDownProcess"/>
    <dgm:cxn modelId="{EAA9E536-D29A-4123-A6BF-C65BF104EE8F}" type="presParOf" srcId="{91489807-1DD5-4823-B8BF-1A4D42AA2229}" destId="{1FB09679-41BD-4D02-9E38-2E476B6071D1}" srcOrd="2" destOrd="0" presId="urn:microsoft.com/office/officeart/2005/8/layout/StepDownProcess"/>
    <dgm:cxn modelId="{E0DD2D01-F735-4166-A390-36A131169E2B}" type="presParOf" srcId="{779C14BC-2103-4483-B1A1-C00C8D41E5BF}" destId="{B7E79DE9-421E-4809-B9B9-BEDC24D4C468}" srcOrd="7" destOrd="0" presId="urn:microsoft.com/office/officeart/2005/8/layout/StepDownProcess"/>
    <dgm:cxn modelId="{9E1535A8-805F-44FA-B688-7F405C48499B}" type="presParOf" srcId="{779C14BC-2103-4483-B1A1-C00C8D41E5BF}" destId="{6606CE6B-7994-4691-B54F-A713E7019945}" srcOrd="8" destOrd="0" presId="urn:microsoft.com/office/officeart/2005/8/layout/StepDownProcess"/>
    <dgm:cxn modelId="{6DB9A743-C0CE-4729-BAF4-01B1AD0E562B}" type="presParOf" srcId="{6606CE6B-7994-4691-B54F-A713E7019945}" destId="{507B2AAF-254D-435D-B33E-1DB6CC2292E8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37A733B-24E0-4B8F-ADD0-FEC690A6894E}" type="doc">
      <dgm:prSet loTypeId="urn:microsoft.com/office/officeart/2005/8/layout/list1" loCatId="list" qsTypeId="urn:microsoft.com/office/officeart/2005/8/quickstyle/3d2" qsCatId="3D" csTypeId="urn:microsoft.com/office/officeart/2005/8/colors/accent1_2" csCatId="accent1" phldr="1"/>
      <dgm:spPr/>
    </dgm:pt>
    <dgm:pt modelId="{B29DA9DC-8330-4487-9E24-EE8057CE7912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Игровые образовательные ситуации</a:t>
          </a:r>
          <a:endParaRPr lang="ru-RU" sz="2400" b="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F23A513-8CAD-4267-91E8-C1F58A58CD16}" type="parTrans" cxnId="{CA62A94F-B0A9-47A1-9B55-72FD40B05A68}">
      <dgm:prSet/>
      <dgm:spPr/>
      <dgm:t>
        <a:bodyPr/>
        <a:lstStyle/>
        <a:p>
          <a:endParaRPr lang="ru-RU" sz="2400" b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49130C2-7A1A-4A67-BED8-8C9200AB8504}" type="sibTrans" cxnId="{CA62A94F-B0A9-47A1-9B55-72FD40B05A68}">
      <dgm:prSet/>
      <dgm:spPr/>
      <dgm:t>
        <a:bodyPr/>
        <a:lstStyle/>
        <a:p>
          <a:endParaRPr lang="ru-RU" sz="2400" b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E95FCE4-F435-44F5-ABBF-588E224C10E7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Обучение  в повседневных бытовых ситуациях</a:t>
          </a:r>
          <a:endParaRPr lang="ru-RU" sz="2400" b="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5E4BC31-6A08-493F-A968-BC97D8F65CC7}" type="parTrans" cxnId="{6571A285-F6C6-48B8-BE8C-B02EAC79DB0D}">
      <dgm:prSet/>
      <dgm:spPr/>
      <dgm:t>
        <a:bodyPr/>
        <a:lstStyle/>
        <a:p>
          <a:endParaRPr lang="ru-RU" sz="2400" b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A7289F8-9877-41D4-A400-650C2D69C6D4}" type="sibTrans" cxnId="{6571A285-F6C6-48B8-BE8C-B02EAC79DB0D}">
      <dgm:prSet/>
      <dgm:spPr/>
      <dgm:t>
        <a:bodyPr/>
        <a:lstStyle/>
        <a:p>
          <a:endParaRPr lang="ru-RU" sz="2400" b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7039960-B5B4-4FCA-8A12-A4E9644AFD87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Театрализация  с математическим содержанием</a:t>
          </a:r>
          <a:endParaRPr lang="ru-RU" sz="2400" b="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E32E89C-6077-48EE-8CAC-EF654D9A37C0}" type="parTrans" cxnId="{BED83692-B375-44F1-A7E9-158F9980D061}">
      <dgm:prSet/>
      <dgm:spPr/>
      <dgm:t>
        <a:bodyPr/>
        <a:lstStyle/>
        <a:p>
          <a:endParaRPr lang="ru-RU" sz="2400" b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4957E5B-1F86-4397-9908-A0BC136DC918}" type="sibTrans" cxnId="{BED83692-B375-44F1-A7E9-158F9980D061}">
      <dgm:prSet/>
      <dgm:spPr/>
      <dgm:t>
        <a:bodyPr/>
        <a:lstStyle/>
        <a:p>
          <a:endParaRPr lang="ru-RU" sz="2400" b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D2A8371-DC8D-4250-AAF7-ADC213C4D9CA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Коллективное  занятие (свободное участие детей в нем)</a:t>
          </a:r>
          <a:endParaRPr lang="ru-RU" sz="2400" b="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6F27C12-CD7C-4C2C-BEAF-585BAD921C99}" type="parTrans" cxnId="{F2C3FD9C-2B55-4548-97CA-5AA5426C237B}">
      <dgm:prSet/>
      <dgm:spPr/>
      <dgm:t>
        <a:bodyPr/>
        <a:lstStyle/>
        <a:p>
          <a:endParaRPr lang="ru-RU" sz="2400" b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BA171AE-0C1A-4C98-BC5D-7034BCA95E30}" type="sibTrans" cxnId="{F2C3FD9C-2B55-4548-97CA-5AA5426C237B}">
      <dgm:prSet/>
      <dgm:spPr/>
      <dgm:t>
        <a:bodyPr/>
        <a:lstStyle/>
        <a:p>
          <a:endParaRPr lang="ru-RU" sz="2400" b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2C3597C-D8C4-4A79-8CB2-E094EBA039A0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Самостоятельная  исследовательская деятельность в развивающей среде</a:t>
          </a:r>
          <a:endParaRPr lang="ru-RU" sz="2400" b="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53A9014-3445-4937-B903-3A9654080EDF}" type="parTrans" cxnId="{B8786537-6468-4367-A4BA-2D0D9370B349}">
      <dgm:prSet/>
      <dgm:spPr/>
      <dgm:t>
        <a:bodyPr/>
        <a:lstStyle/>
        <a:p>
          <a:endParaRPr lang="ru-RU" sz="2400" b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F8CB8FB-2598-49A9-9179-8585D1DC0F6A}" type="sibTrans" cxnId="{B8786537-6468-4367-A4BA-2D0D9370B349}">
      <dgm:prSet/>
      <dgm:spPr/>
      <dgm:t>
        <a:bodyPr/>
        <a:lstStyle/>
        <a:p>
          <a:endParaRPr lang="ru-RU" sz="2400" b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465614F-1853-4C6C-9C98-2EC029FDE361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Индивидуально -творческая деятельность</a:t>
          </a:r>
          <a:endParaRPr lang="ru-RU" sz="2400" b="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ED14EA6-8F48-4891-B344-7DB7E6F855CE}" type="parTrans" cxnId="{9C58E3FE-6235-4BCE-9D4F-B268F83B23F2}">
      <dgm:prSet/>
      <dgm:spPr/>
      <dgm:t>
        <a:bodyPr/>
        <a:lstStyle/>
        <a:p>
          <a:endParaRPr lang="ru-RU" sz="2400" b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E66F96A-B4C3-42F1-9F90-23B99FAD6CFD}" type="sibTrans" cxnId="{9C58E3FE-6235-4BCE-9D4F-B268F83B23F2}">
      <dgm:prSet/>
      <dgm:spPr/>
      <dgm:t>
        <a:bodyPr/>
        <a:lstStyle/>
        <a:p>
          <a:endParaRPr lang="ru-RU" sz="2400" b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38C0A6C-ACC4-4A94-8022-8BA2325EDF07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Творческая  деятельность в малой подгруппе(3-6 детей)</a:t>
          </a:r>
          <a:endParaRPr lang="ru-RU" sz="2400" b="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B4B0C73-9CC7-486E-A2AA-625B46619641}" type="parTrans" cxnId="{4E00E63D-F44B-4218-A5C5-1EC36CEB7742}">
      <dgm:prSet/>
      <dgm:spPr/>
      <dgm:t>
        <a:bodyPr/>
        <a:lstStyle/>
        <a:p>
          <a:endParaRPr lang="ru-RU" sz="2400" b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689FC94-4FC1-4726-8B80-C0F22AB524AD}" type="sibTrans" cxnId="{4E00E63D-F44B-4218-A5C5-1EC36CEB7742}">
      <dgm:prSet/>
      <dgm:spPr/>
      <dgm:t>
        <a:bodyPr/>
        <a:lstStyle/>
        <a:p>
          <a:endParaRPr lang="ru-RU" sz="2400" b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19D9419-942D-4FED-A9A7-E76AECD99CC9}">
      <dgm:prSet phldrT="[Текст]" custT="1"/>
      <dgm:spPr/>
      <dgm:t>
        <a:bodyPr/>
        <a:lstStyle/>
        <a:p>
          <a:r>
            <a:rPr lang="ru-RU" sz="2400" b="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Учебно</a:t>
          </a:r>
          <a:r>
            <a:rPr lang="ru-RU" sz="24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-игровая деятельность (познавательные игры, занятия)</a:t>
          </a:r>
          <a:endParaRPr lang="ru-RU" sz="2400" b="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C5D4BE6-E0B3-4B33-B66A-925FA2B35339}" type="parTrans" cxnId="{1F42AE82-95EE-4EFD-90F5-6B39079704F3}">
      <dgm:prSet/>
      <dgm:spPr/>
      <dgm:t>
        <a:bodyPr/>
        <a:lstStyle/>
        <a:p>
          <a:endParaRPr lang="ru-RU" sz="2400" b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F72258B-6812-4885-9369-4F620FC611EA}" type="sibTrans" cxnId="{1F42AE82-95EE-4EFD-90F5-6B39079704F3}">
      <dgm:prSet/>
      <dgm:spPr/>
      <dgm:t>
        <a:bodyPr/>
        <a:lstStyle/>
        <a:p>
          <a:endParaRPr lang="ru-RU" sz="2400" b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289565E-C5E0-4ECC-839F-D3549DC685B1}" type="pres">
      <dgm:prSet presAssocID="{337A733B-24E0-4B8F-ADD0-FEC690A6894E}" presName="linear" presStyleCnt="0">
        <dgm:presLayoutVars>
          <dgm:dir/>
          <dgm:animLvl val="lvl"/>
          <dgm:resizeHandles val="exact"/>
        </dgm:presLayoutVars>
      </dgm:prSet>
      <dgm:spPr/>
    </dgm:pt>
    <dgm:pt modelId="{994F8706-DE33-4021-8901-75E2D55E6461}" type="pres">
      <dgm:prSet presAssocID="{B29DA9DC-8330-4487-9E24-EE8057CE7912}" presName="parentLin" presStyleCnt="0"/>
      <dgm:spPr/>
    </dgm:pt>
    <dgm:pt modelId="{9A59D278-C3AD-4867-9E2A-238DD1A540F8}" type="pres">
      <dgm:prSet presAssocID="{B29DA9DC-8330-4487-9E24-EE8057CE7912}" presName="parentLeftMargin" presStyleLbl="node1" presStyleIdx="0" presStyleCnt="8"/>
      <dgm:spPr/>
      <dgm:t>
        <a:bodyPr/>
        <a:lstStyle/>
        <a:p>
          <a:endParaRPr lang="ru-RU"/>
        </a:p>
      </dgm:t>
    </dgm:pt>
    <dgm:pt modelId="{B273EA4E-CCBB-4064-9941-D45E1DE1EECA}" type="pres">
      <dgm:prSet presAssocID="{B29DA9DC-8330-4487-9E24-EE8057CE7912}" presName="parentText" presStyleLbl="node1" presStyleIdx="0" presStyleCnt="8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B0D53C-8EF6-4923-A57C-DECD3728A523}" type="pres">
      <dgm:prSet presAssocID="{B29DA9DC-8330-4487-9E24-EE8057CE7912}" presName="negativeSpace" presStyleCnt="0"/>
      <dgm:spPr/>
    </dgm:pt>
    <dgm:pt modelId="{7354E545-B022-45ED-9B9F-95D4F5F17610}" type="pres">
      <dgm:prSet presAssocID="{B29DA9DC-8330-4487-9E24-EE8057CE7912}" presName="childText" presStyleLbl="conFgAcc1" presStyleIdx="0" presStyleCnt="8">
        <dgm:presLayoutVars>
          <dgm:bulletEnabled val="1"/>
        </dgm:presLayoutVars>
      </dgm:prSet>
      <dgm:spPr/>
    </dgm:pt>
    <dgm:pt modelId="{E7FEF3EF-4ABA-4D2C-B93A-5A874B3E1741}" type="pres">
      <dgm:prSet presAssocID="{149130C2-7A1A-4A67-BED8-8C9200AB8504}" presName="spaceBetweenRectangles" presStyleCnt="0"/>
      <dgm:spPr/>
    </dgm:pt>
    <dgm:pt modelId="{48504FA9-F238-4E17-B804-15E800C1234A}" type="pres">
      <dgm:prSet presAssocID="{BE95FCE4-F435-44F5-ABBF-588E224C10E7}" presName="parentLin" presStyleCnt="0"/>
      <dgm:spPr/>
    </dgm:pt>
    <dgm:pt modelId="{3EF2C947-CB1F-44D7-9598-634913E74198}" type="pres">
      <dgm:prSet presAssocID="{BE95FCE4-F435-44F5-ABBF-588E224C10E7}" presName="parentLeftMargin" presStyleLbl="node1" presStyleIdx="0" presStyleCnt="8"/>
      <dgm:spPr/>
      <dgm:t>
        <a:bodyPr/>
        <a:lstStyle/>
        <a:p>
          <a:endParaRPr lang="ru-RU"/>
        </a:p>
      </dgm:t>
    </dgm:pt>
    <dgm:pt modelId="{27AB29F6-7044-4180-B5AA-547129638B2F}" type="pres">
      <dgm:prSet presAssocID="{BE95FCE4-F435-44F5-ABBF-588E224C10E7}" presName="parentText" presStyleLbl="node1" presStyleIdx="1" presStyleCnt="8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4AE573-B8AC-4F3F-A32F-7B9B823AB77D}" type="pres">
      <dgm:prSet presAssocID="{BE95FCE4-F435-44F5-ABBF-588E224C10E7}" presName="negativeSpace" presStyleCnt="0"/>
      <dgm:spPr/>
    </dgm:pt>
    <dgm:pt modelId="{6C3E12E2-238D-4443-9EFF-80560F9D99DB}" type="pres">
      <dgm:prSet presAssocID="{BE95FCE4-F435-44F5-ABBF-588E224C10E7}" presName="childText" presStyleLbl="conFgAcc1" presStyleIdx="1" presStyleCnt="8">
        <dgm:presLayoutVars>
          <dgm:bulletEnabled val="1"/>
        </dgm:presLayoutVars>
      </dgm:prSet>
      <dgm:spPr/>
    </dgm:pt>
    <dgm:pt modelId="{C918EFB0-8553-4AA2-AF97-BAFD3A83C4CD}" type="pres">
      <dgm:prSet presAssocID="{4A7289F8-9877-41D4-A400-650C2D69C6D4}" presName="spaceBetweenRectangles" presStyleCnt="0"/>
      <dgm:spPr/>
    </dgm:pt>
    <dgm:pt modelId="{B9AA9145-5161-4799-AD13-C95CA8D50D8B}" type="pres">
      <dgm:prSet presAssocID="{97039960-B5B4-4FCA-8A12-A4E9644AFD87}" presName="parentLin" presStyleCnt="0"/>
      <dgm:spPr/>
    </dgm:pt>
    <dgm:pt modelId="{AEA5279F-B932-47FA-BBEB-1806227FC43C}" type="pres">
      <dgm:prSet presAssocID="{97039960-B5B4-4FCA-8A12-A4E9644AFD87}" presName="parentLeftMargin" presStyleLbl="node1" presStyleIdx="1" presStyleCnt="8"/>
      <dgm:spPr/>
      <dgm:t>
        <a:bodyPr/>
        <a:lstStyle/>
        <a:p>
          <a:endParaRPr lang="ru-RU"/>
        </a:p>
      </dgm:t>
    </dgm:pt>
    <dgm:pt modelId="{8B513ADC-E108-4000-9632-DE9A7046285F}" type="pres">
      <dgm:prSet presAssocID="{97039960-B5B4-4FCA-8A12-A4E9644AFD87}" presName="parentText" presStyleLbl="node1" presStyleIdx="2" presStyleCnt="8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841BE0-8EA8-43BF-8410-1C6D77037778}" type="pres">
      <dgm:prSet presAssocID="{97039960-B5B4-4FCA-8A12-A4E9644AFD87}" presName="negativeSpace" presStyleCnt="0"/>
      <dgm:spPr/>
    </dgm:pt>
    <dgm:pt modelId="{C4D05322-5427-480F-8FD3-2A9942B821EC}" type="pres">
      <dgm:prSet presAssocID="{97039960-B5B4-4FCA-8A12-A4E9644AFD87}" presName="childText" presStyleLbl="conFgAcc1" presStyleIdx="2" presStyleCnt="8">
        <dgm:presLayoutVars>
          <dgm:bulletEnabled val="1"/>
        </dgm:presLayoutVars>
      </dgm:prSet>
      <dgm:spPr/>
    </dgm:pt>
    <dgm:pt modelId="{F2EF08FA-2A8D-4B27-AE38-C860BB30A790}" type="pres">
      <dgm:prSet presAssocID="{E4957E5B-1F86-4397-9908-A0BC136DC918}" presName="spaceBetweenRectangles" presStyleCnt="0"/>
      <dgm:spPr/>
    </dgm:pt>
    <dgm:pt modelId="{30E9F3F6-07EA-4BD8-941F-483923F55137}" type="pres">
      <dgm:prSet presAssocID="{2D2A8371-DC8D-4250-AAF7-ADC213C4D9CA}" presName="parentLin" presStyleCnt="0"/>
      <dgm:spPr/>
    </dgm:pt>
    <dgm:pt modelId="{06C2813B-9F50-43A5-940A-41E043EBA515}" type="pres">
      <dgm:prSet presAssocID="{2D2A8371-DC8D-4250-AAF7-ADC213C4D9CA}" presName="parentLeftMargin" presStyleLbl="node1" presStyleIdx="2" presStyleCnt="8"/>
      <dgm:spPr/>
      <dgm:t>
        <a:bodyPr/>
        <a:lstStyle/>
        <a:p>
          <a:endParaRPr lang="ru-RU"/>
        </a:p>
      </dgm:t>
    </dgm:pt>
    <dgm:pt modelId="{5690F6F3-F5D6-49E9-BF76-39F5D7BFBB9B}" type="pres">
      <dgm:prSet presAssocID="{2D2A8371-DC8D-4250-AAF7-ADC213C4D9CA}" presName="parentText" presStyleLbl="node1" presStyleIdx="3" presStyleCnt="8" custScaleX="14031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0B5EBD-4879-4590-820F-911EA957C343}" type="pres">
      <dgm:prSet presAssocID="{2D2A8371-DC8D-4250-AAF7-ADC213C4D9CA}" presName="negativeSpace" presStyleCnt="0"/>
      <dgm:spPr/>
    </dgm:pt>
    <dgm:pt modelId="{FC7CF7F8-C560-4DD6-BF76-5D84EBA8D281}" type="pres">
      <dgm:prSet presAssocID="{2D2A8371-DC8D-4250-AAF7-ADC213C4D9CA}" presName="childText" presStyleLbl="conFgAcc1" presStyleIdx="3" presStyleCnt="8">
        <dgm:presLayoutVars>
          <dgm:bulletEnabled val="1"/>
        </dgm:presLayoutVars>
      </dgm:prSet>
      <dgm:spPr/>
    </dgm:pt>
    <dgm:pt modelId="{935ACE48-ADEF-4FBA-8E2A-CC8521A6E53D}" type="pres">
      <dgm:prSet presAssocID="{3BA171AE-0C1A-4C98-BC5D-7034BCA95E30}" presName="spaceBetweenRectangles" presStyleCnt="0"/>
      <dgm:spPr/>
    </dgm:pt>
    <dgm:pt modelId="{B71F04BA-2E0D-40D7-9FE0-92BF0AC621B2}" type="pres">
      <dgm:prSet presAssocID="{62C3597C-D8C4-4A79-8CB2-E094EBA039A0}" presName="parentLin" presStyleCnt="0"/>
      <dgm:spPr/>
    </dgm:pt>
    <dgm:pt modelId="{06DBCC0F-0542-4A25-82FA-E7A5668DCE7B}" type="pres">
      <dgm:prSet presAssocID="{62C3597C-D8C4-4A79-8CB2-E094EBA039A0}" presName="parentLeftMargin" presStyleLbl="node1" presStyleIdx="3" presStyleCnt="8"/>
      <dgm:spPr/>
      <dgm:t>
        <a:bodyPr/>
        <a:lstStyle/>
        <a:p>
          <a:endParaRPr lang="ru-RU"/>
        </a:p>
      </dgm:t>
    </dgm:pt>
    <dgm:pt modelId="{02AF5228-A8A6-4361-A446-12F3AAFCCC19}" type="pres">
      <dgm:prSet presAssocID="{62C3597C-D8C4-4A79-8CB2-E094EBA039A0}" presName="parentText" presStyleLbl="node1" presStyleIdx="4" presStyleCnt="8" custScaleX="15003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2982A4-482D-459B-B15D-C9A8A664B844}" type="pres">
      <dgm:prSet presAssocID="{62C3597C-D8C4-4A79-8CB2-E094EBA039A0}" presName="negativeSpace" presStyleCnt="0"/>
      <dgm:spPr/>
    </dgm:pt>
    <dgm:pt modelId="{C7259480-3CE2-445C-8CF7-DFD11410854E}" type="pres">
      <dgm:prSet presAssocID="{62C3597C-D8C4-4A79-8CB2-E094EBA039A0}" presName="childText" presStyleLbl="conFgAcc1" presStyleIdx="4" presStyleCnt="8">
        <dgm:presLayoutVars>
          <dgm:bulletEnabled val="1"/>
        </dgm:presLayoutVars>
      </dgm:prSet>
      <dgm:spPr/>
    </dgm:pt>
    <dgm:pt modelId="{8A476D05-CEF0-434C-A360-F557CCCF46BA}" type="pres">
      <dgm:prSet presAssocID="{EF8CB8FB-2598-49A9-9179-8585D1DC0F6A}" presName="spaceBetweenRectangles" presStyleCnt="0"/>
      <dgm:spPr/>
    </dgm:pt>
    <dgm:pt modelId="{0BFB8440-C4C7-4E9F-A6AB-500CCCBC6FC8}" type="pres">
      <dgm:prSet presAssocID="{6465614F-1853-4C6C-9C98-2EC029FDE361}" presName="parentLin" presStyleCnt="0"/>
      <dgm:spPr/>
    </dgm:pt>
    <dgm:pt modelId="{16BE5F73-482C-4F0C-88D0-46F2CCC8C63C}" type="pres">
      <dgm:prSet presAssocID="{6465614F-1853-4C6C-9C98-2EC029FDE361}" presName="parentLeftMargin" presStyleLbl="node1" presStyleIdx="4" presStyleCnt="8"/>
      <dgm:spPr/>
      <dgm:t>
        <a:bodyPr/>
        <a:lstStyle/>
        <a:p>
          <a:endParaRPr lang="ru-RU"/>
        </a:p>
      </dgm:t>
    </dgm:pt>
    <dgm:pt modelId="{FA297C5A-097B-4B2B-899F-D45C960F4B34}" type="pres">
      <dgm:prSet presAssocID="{6465614F-1853-4C6C-9C98-2EC029FDE361}" presName="parentText" presStyleLbl="node1" presStyleIdx="5" presStyleCnt="8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F25D4B-C3E4-49B8-83E0-C8E24D14E32D}" type="pres">
      <dgm:prSet presAssocID="{6465614F-1853-4C6C-9C98-2EC029FDE361}" presName="negativeSpace" presStyleCnt="0"/>
      <dgm:spPr/>
    </dgm:pt>
    <dgm:pt modelId="{09FB4A30-BB61-4F4E-A62F-BF786E2F7A50}" type="pres">
      <dgm:prSet presAssocID="{6465614F-1853-4C6C-9C98-2EC029FDE361}" presName="childText" presStyleLbl="conFgAcc1" presStyleIdx="5" presStyleCnt="8">
        <dgm:presLayoutVars>
          <dgm:bulletEnabled val="1"/>
        </dgm:presLayoutVars>
      </dgm:prSet>
      <dgm:spPr/>
    </dgm:pt>
    <dgm:pt modelId="{CC222CB2-96F7-4179-989F-83A2C8A9A2C4}" type="pres">
      <dgm:prSet presAssocID="{8E66F96A-B4C3-42F1-9F90-23B99FAD6CFD}" presName="spaceBetweenRectangles" presStyleCnt="0"/>
      <dgm:spPr/>
    </dgm:pt>
    <dgm:pt modelId="{FB8CFB3B-510D-46A3-B5EB-D76CE4922A0E}" type="pres">
      <dgm:prSet presAssocID="{638C0A6C-ACC4-4A94-8022-8BA2325EDF07}" presName="parentLin" presStyleCnt="0"/>
      <dgm:spPr/>
    </dgm:pt>
    <dgm:pt modelId="{B20D863C-A0F4-47C8-AD66-0AB61F2A1BC0}" type="pres">
      <dgm:prSet presAssocID="{638C0A6C-ACC4-4A94-8022-8BA2325EDF07}" presName="parentLeftMargin" presStyleLbl="node1" presStyleIdx="5" presStyleCnt="8"/>
      <dgm:spPr/>
      <dgm:t>
        <a:bodyPr/>
        <a:lstStyle/>
        <a:p>
          <a:endParaRPr lang="ru-RU"/>
        </a:p>
      </dgm:t>
    </dgm:pt>
    <dgm:pt modelId="{ED60A758-AF36-4763-862A-B51EA6A96EDC}" type="pres">
      <dgm:prSet presAssocID="{638C0A6C-ACC4-4A94-8022-8BA2325EDF07}" presName="parentText" presStyleLbl="node1" presStyleIdx="6" presStyleCnt="8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7160CD-BBFF-48BA-A175-D4BFB833F262}" type="pres">
      <dgm:prSet presAssocID="{638C0A6C-ACC4-4A94-8022-8BA2325EDF07}" presName="negativeSpace" presStyleCnt="0"/>
      <dgm:spPr/>
    </dgm:pt>
    <dgm:pt modelId="{726EA3AF-4EE2-475C-9BFB-15A799BC5415}" type="pres">
      <dgm:prSet presAssocID="{638C0A6C-ACC4-4A94-8022-8BA2325EDF07}" presName="childText" presStyleLbl="conFgAcc1" presStyleIdx="6" presStyleCnt="8">
        <dgm:presLayoutVars>
          <dgm:bulletEnabled val="1"/>
        </dgm:presLayoutVars>
      </dgm:prSet>
      <dgm:spPr/>
    </dgm:pt>
    <dgm:pt modelId="{F6EA2314-9C13-4908-88F5-C36133050549}" type="pres">
      <dgm:prSet presAssocID="{8689FC94-4FC1-4726-8B80-C0F22AB524AD}" presName="spaceBetweenRectangles" presStyleCnt="0"/>
      <dgm:spPr/>
    </dgm:pt>
    <dgm:pt modelId="{FC6EFAF8-7656-4B3E-AF45-21E4E5B097CD}" type="pres">
      <dgm:prSet presAssocID="{319D9419-942D-4FED-A9A7-E76AECD99CC9}" presName="parentLin" presStyleCnt="0"/>
      <dgm:spPr/>
    </dgm:pt>
    <dgm:pt modelId="{388BF65E-E6E7-4CEE-9C0B-87827E4EA792}" type="pres">
      <dgm:prSet presAssocID="{319D9419-942D-4FED-A9A7-E76AECD99CC9}" presName="parentLeftMargin" presStyleLbl="node1" presStyleIdx="6" presStyleCnt="8"/>
      <dgm:spPr/>
      <dgm:t>
        <a:bodyPr/>
        <a:lstStyle/>
        <a:p>
          <a:endParaRPr lang="ru-RU"/>
        </a:p>
      </dgm:t>
    </dgm:pt>
    <dgm:pt modelId="{175979F9-D4EA-4A73-9C05-2D09129E8090}" type="pres">
      <dgm:prSet presAssocID="{319D9419-942D-4FED-A9A7-E76AECD99CC9}" presName="parentText" presStyleLbl="node1" presStyleIdx="7" presStyleCnt="8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34101C-D7C2-4CCD-82E0-F86926534BCE}" type="pres">
      <dgm:prSet presAssocID="{319D9419-942D-4FED-A9A7-E76AECD99CC9}" presName="negativeSpace" presStyleCnt="0"/>
      <dgm:spPr/>
    </dgm:pt>
    <dgm:pt modelId="{6D1D3EE5-0545-4991-844C-60EE56A431E9}" type="pres">
      <dgm:prSet presAssocID="{319D9419-942D-4FED-A9A7-E76AECD99CC9}" presName="childText" presStyleLbl="conFgAcc1" presStyleIdx="7" presStyleCnt="8">
        <dgm:presLayoutVars>
          <dgm:bulletEnabled val="1"/>
        </dgm:presLayoutVars>
      </dgm:prSet>
      <dgm:spPr/>
    </dgm:pt>
  </dgm:ptLst>
  <dgm:cxnLst>
    <dgm:cxn modelId="{C0A71470-7909-4243-A33A-E15DFA5328F7}" type="presOf" srcId="{2D2A8371-DC8D-4250-AAF7-ADC213C4D9CA}" destId="{06C2813B-9F50-43A5-940A-41E043EBA515}" srcOrd="0" destOrd="0" presId="urn:microsoft.com/office/officeart/2005/8/layout/list1"/>
    <dgm:cxn modelId="{7B119EE8-989B-43E5-B233-040E9E424E3B}" type="presOf" srcId="{62C3597C-D8C4-4A79-8CB2-E094EBA039A0}" destId="{02AF5228-A8A6-4361-A446-12F3AAFCCC19}" srcOrd="1" destOrd="0" presId="urn:microsoft.com/office/officeart/2005/8/layout/list1"/>
    <dgm:cxn modelId="{09D4AED7-C5E6-4794-A959-FB0083CB8C56}" type="presOf" srcId="{638C0A6C-ACC4-4A94-8022-8BA2325EDF07}" destId="{B20D863C-A0F4-47C8-AD66-0AB61F2A1BC0}" srcOrd="0" destOrd="0" presId="urn:microsoft.com/office/officeart/2005/8/layout/list1"/>
    <dgm:cxn modelId="{F2C3FD9C-2B55-4548-97CA-5AA5426C237B}" srcId="{337A733B-24E0-4B8F-ADD0-FEC690A6894E}" destId="{2D2A8371-DC8D-4250-AAF7-ADC213C4D9CA}" srcOrd="3" destOrd="0" parTransId="{06F27C12-CD7C-4C2C-BEAF-585BAD921C99}" sibTransId="{3BA171AE-0C1A-4C98-BC5D-7034BCA95E30}"/>
    <dgm:cxn modelId="{06AAF4F0-E500-4703-AEB3-92A0AD168778}" type="presOf" srcId="{319D9419-942D-4FED-A9A7-E76AECD99CC9}" destId="{175979F9-D4EA-4A73-9C05-2D09129E8090}" srcOrd="1" destOrd="0" presId="urn:microsoft.com/office/officeart/2005/8/layout/list1"/>
    <dgm:cxn modelId="{6B02000F-31A8-4D0B-B200-BB3622E0EFB2}" type="presOf" srcId="{319D9419-942D-4FED-A9A7-E76AECD99CC9}" destId="{388BF65E-E6E7-4CEE-9C0B-87827E4EA792}" srcOrd="0" destOrd="0" presId="urn:microsoft.com/office/officeart/2005/8/layout/list1"/>
    <dgm:cxn modelId="{B8786537-6468-4367-A4BA-2D0D9370B349}" srcId="{337A733B-24E0-4B8F-ADD0-FEC690A6894E}" destId="{62C3597C-D8C4-4A79-8CB2-E094EBA039A0}" srcOrd="4" destOrd="0" parTransId="{E53A9014-3445-4937-B903-3A9654080EDF}" sibTransId="{EF8CB8FB-2598-49A9-9179-8585D1DC0F6A}"/>
    <dgm:cxn modelId="{C52C41F2-556F-4EFE-B134-E8D0542055A0}" type="presOf" srcId="{97039960-B5B4-4FCA-8A12-A4E9644AFD87}" destId="{AEA5279F-B932-47FA-BBEB-1806227FC43C}" srcOrd="0" destOrd="0" presId="urn:microsoft.com/office/officeart/2005/8/layout/list1"/>
    <dgm:cxn modelId="{6571A285-F6C6-48B8-BE8C-B02EAC79DB0D}" srcId="{337A733B-24E0-4B8F-ADD0-FEC690A6894E}" destId="{BE95FCE4-F435-44F5-ABBF-588E224C10E7}" srcOrd="1" destOrd="0" parTransId="{95E4BC31-6A08-493F-A968-BC97D8F65CC7}" sibTransId="{4A7289F8-9877-41D4-A400-650C2D69C6D4}"/>
    <dgm:cxn modelId="{0405E378-E2B2-4829-8829-12ADE75E2F28}" type="presOf" srcId="{B29DA9DC-8330-4487-9E24-EE8057CE7912}" destId="{9A59D278-C3AD-4867-9E2A-238DD1A540F8}" srcOrd="0" destOrd="0" presId="urn:microsoft.com/office/officeart/2005/8/layout/list1"/>
    <dgm:cxn modelId="{8FB6EDDB-2B3C-4B2F-B100-03B2E345E01A}" type="presOf" srcId="{2D2A8371-DC8D-4250-AAF7-ADC213C4D9CA}" destId="{5690F6F3-F5D6-49E9-BF76-39F5D7BFBB9B}" srcOrd="1" destOrd="0" presId="urn:microsoft.com/office/officeart/2005/8/layout/list1"/>
    <dgm:cxn modelId="{1F42AE82-95EE-4EFD-90F5-6B39079704F3}" srcId="{337A733B-24E0-4B8F-ADD0-FEC690A6894E}" destId="{319D9419-942D-4FED-A9A7-E76AECD99CC9}" srcOrd="7" destOrd="0" parTransId="{1C5D4BE6-E0B3-4B33-B66A-925FA2B35339}" sibTransId="{2F72258B-6812-4885-9369-4F620FC611EA}"/>
    <dgm:cxn modelId="{9C58E3FE-6235-4BCE-9D4F-B268F83B23F2}" srcId="{337A733B-24E0-4B8F-ADD0-FEC690A6894E}" destId="{6465614F-1853-4C6C-9C98-2EC029FDE361}" srcOrd="5" destOrd="0" parTransId="{BED14EA6-8F48-4891-B344-7DB7E6F855CE}" sibTransId="{8E66F96A-B4C3-42F1-9F90-23B99FAD6CFD}"/>
    <dgm:cxn modelId="{B580AC8C-DB92-412A-ACAB-8964CE863A7A}" type="presOf" srcId="{BE95FCE4-F435-44F5-ABBF-588E224C10E7}" destId="{3EF2C947-CB1F-44D7-9598-634913E74198}" srcOrd="0" destOrd="0" presId="urn:microsoft.com/office/officeart/2005/8/layout/list1"/>
    <dgm:cxn modelId="{F442FFE6-3B3B-410E-9ABE-FD48E7385199}" type="presOf" srcId="{BE95FCE4-F435-44F5-ABBF-588E224C10E7}" destId="{27AB29F6-7044-4180-B5AA-547129638B2F}" srcOrd="1" destOrd="0" presId="urn:microsoft.com/office/officeart/2005/8/layout/list1"/>
    <dgm:cxn modelId="{14878402-F90F-4426-8B1C-8F0F8A9618E4}" type="presOf" srcId="{62C3597C-D8C4-4A79-8CB2-E094EBA039A0}" destId="{06DBCC0F-0542-4A25-82FA-E7A5668DCE7B}" srcOrd="0" destOrd="0" presId="urn:microsoft.com/office/officeart/2005/8/layout/list1"/>
    <dgm:cxn modelId="{BED83692-B375-44F1-A7E9-158F9980D061}" srcId="{337A733B-24E0-4B8F-ADD0-FEC690A6894E}" destId="{97039960-B5B4-4FCA-8A12-A4E9644AFD87}" srcOrd="2" destOrd="0" parTransId="{BE32E89C-6077-48EE-8CAC-EF654D9A37C0}" sibTransId="{E4957E5B-1F86-4397-9908-A0BC136DC918}"/>
    <dgm:cxn modelId="{E7F101EE-A69D-4EAA-9137-955B8DAB84D0}" type="presOf" srcId="{638C0A6C-ACC4-4A94-8022-8BA2325EDF07}" destId="{ED60A758-AF36-4763-862A-B51EA6A96EDC}" srcOrd="1" destOrd="0" presId="urn:microsoft.com/office/officeart/2005/8/layout/list1"/>
    <dgm:cxn modelId="{CA62A94F-B0A9-47A1-9B55-72FD40B05A68}" srcId="{337A733B-24E0-4B8F-ADD0-FEC690A6894E}" destId="{B29DA9DC-8330-4487-9E24-EE8057CE7912}" srcOrd="0" destOrd="0" parTransId="{BF23A513-8CAD-4267-91E8-C1F58A58CD16}" sibTransId="{149130C2-7A1A-4A67-BED8-8C9200AB8504}"/>
    <dgm:cxn modelId="{DFA83DA2-087B-400B-96FA-8E0ACABC897B}" type="presOf" srcId="{6465614F-1853-4C6C-9C98-2EC029FDE361}" destId="{16BE5F73-482C-4F0C-88D0-46F2CCC8C63C}" srcOrd="0" destOrd="0" presId="urn:microsoft.com/office/officeart/2005/8/layout/list1"/>
    <dgm:cxn modelId="{32DA150C-28E8-4F62-9699-DD5176BA913A}" type="presOf" srcId="{97039960-B5B4-4FCA-8A12-A4E9644AFD87}" destId="{8B513ADC-E108-4000-9632-DE9A7046285F}" srcOrd="1" destOrd="0" presId="urn:microsoft.com/office/officeart/2005/8/layout/list1"/>
    <dgm:cxn modelId="{4F7639B2-10C1-4555-8D36-ED5FD28188A2}" type="presOf" srcId="{6465614F-1853-4C6C-9C98-2EC029FDE361}" destId="{FA297C5A-097B-4B2B-899F-D45C960F4B34}" srcOrd="1" destOrd="0" presId="urn:microsoft.com/office/officeart/2005/8/layout/list1"/>
    <dgm:cxn modelId="{0FB03029-A717-4380-819A-EF38681CED69}" type="presOf" srcId="{337A733B-24E0-4B8F-ADD0-FEC690A6894E}" destId="{6289565E-C5E0-4ECC-839F-D3549DC685B1}" srcOrd="0" destOrd="0" presId="urn:microsoft.com/office/officeart/2005/8/layout/list1"/>
    <dgm:cxn modelId="{4E00E63D-F44B-4218-A5C5-1EC36CEB7742}" srcId="{337A733B-24E0-4B8F-ADD0-FEC690A6894E}" destId="{638C0A6C-ACC4-4A94-8022-8BA2325EDF07}" srcOrd="6" destOrd="0" parTransId="{1B4B0C73-9CC7-486E-A2AA-625B46619641}" sibTransId="{8689FC94-4FC1-4726-8B80-C0F22AB524AD}"/>
    <dgm:cxn modelId="{325A87B0-B03F-4041-AB9C-A88E73679CAC}" type="presOf" srcId="{B29DA9DC-8330-4487-9E24-EE8057CE7912}" destId="{B273EA4E-CCBB-4064-9941-D45E1DE1EECA}" srcOrd="1" destOrd="0" presId="urn:microsoft.com/office/officeart/2005/8/layout/list1"/>
    <dgm:cxn modelId="{261BD5AB-F23F-4D58-ABEF-FE611AA1ED08}" type="presParOf" srcId="{6289565E-C5E0-4ECC-839F-D3549DC685B1}" destId="{994F8706-DE33-4021-8901-75E2D55E6461}" srcOrd="0" destOrd="0" presId="urn:microsoft.com/office/officeart/2005/8/layout/list1"/>
    <dgm:cxn modelId="{C0BE2563-EBD8-4ED5-87BB-6C079FA0888E}" type="presParOf" srcId="{994F8706-DE33-4021-8901-75E2D55E6461}" destId="{9A59D278-C3AD-4867-9E2A-238DD1A540F8}" srcOrd="0" destOrd="0" presId="urn:microsoft.com/office/officeart/2005/8/layout/list1"/>
    <dgm:cxn modelId="{B7F72D6E-3134-4B4C-8933-48D2D974F130}" type="presParOf" srcId="{994F8706-DE33-4021-8901-75E2D55E6461}" destId="{B273EA4E-CCBB-4064-9941-D45E1DE1EECA}" srcOrd="1" destOrd="0" presId="urn:microsoft.com/office/officeart/2005/8/layout/list1"/>
    <dgm:cxn modelId="{267DCEE2-823A-4F6D-BEA0-20E0433EC59F}" type="presParOf" srcId="{6289565E-C5E0-4ECC-839F-D3549DC685B1}" destId="{CFB0D53C-8EF6-4923-A57C-DECD3728A523}" srcOrd="1" destOrd="0" presId="urn:microsoft.com/office/officeart/2005/8/layout/list1"/>
    <dgm:cxn modelId="{A1ADD95F-2D76-4CF0-B5DD-F67914A238E8}" type="presParOf" srcId="{6289565E-C5E0-4ECC-839F-D3549DC685B1}" destId="{7354E545-B022-45ED-9B9F-95D4F5F17610}" srcOrd="2" destOrd="0" presId="urn:microsoft.com/office/officeart/2005/8/layout/list1"/>
    <dgm:cxn modelId="{BBC7AC16-5439-4DEC-869E-3554FA528102}" type="presParOf" srcId="{6289565E-C5E0-4ECC-839F-D3549DC685B1}" destId="{E7FEF3EF-4ABA-4D2C-B93A-5A874B3E1741}" srcOrd="3" destOrd="0" presId="urn:microsoft.com/office/officeart/2005/8/layout/list1"/>
    <dgm:cxn modelId="{0E0F3521-CB25-434A-939D-EBACE0DF4835}" type="presParOf" srcId="{6289565E-C5E0-4ECC-839F-D3549DC685B1}" destId="{48504FA9-F238-4E17-B804-15E800C1234A}" srcOrd="4" destOrd="0" presId="urn:microsoft.com/office/officeart/2005/8/layout/list1"/>
    <dgm:cxn modelId="{341F7E7C-ACF1-4EFC-928E-CF42817B98CC}" type="presParOf" srcId="{48504FA9-F238-4E17-B804-15E800C1234A}" destId="{3EF2C947-CB1F-44D7-9598-634913E74198}" srcOrd="0" destOrd="0" presId="urn:microsoft.com/office/officeart/2005/8/layout/list1"/>
    <dgm:cxn modelId="{E4BA01CF-23F4-4512-A5AF-CD2F01F95519}" type="presParOf" srcId="{48504FA9-F238-4E17-B804-15E800C1234A}" destId="{27AB29F6-7044-4180-B5AA-547129638B2F}" srcOrd="1" destOrd="0" presId="urn:microsoft.com/office/officeart/2005/8/layout/list1"/>
    <dgm:cxn modelId="{7CAA8C0A-0065-4939-B328-FDAAF7DCD324}" type="presParOf" srcId="{6289565E-C5E0-4ECC-839F-D3549DC685B1}" destId="{104AE573-B8AC-4F3F-A32F-7B9B823AB77D}" srcOrd="5" destOrd="0" presId="urn:microsoft.com/office/officeart/2005/8/layout/list1"/>
    <dgm:cxn modelId="{49C88534-D435-4877-85E6-ED014B641D05}" type="presParOf" srcId="{6289565E-C5E0-4ECC-839F-D3549DC685B1}" destId="{6C3E12E2-238D-4443-9EFF-80560F9D99DB}" srcOrd="6" destOrd="0" presId="urn:microsoft.com/office/officeart/2005/8/layout/list1"/>
    <dgm:cxn modelId="{6687DD57-B93F-451B-B873-0624DB53E8D2}" type="presParOf" srcId="{6289565E-C5E0-4ECC-839F-D3549DC685B1}" destId="{C918EFB0-8553-4AA2-AF97-BAFD3A83C4CD}" srcOrd="7" destOrd="0" presId="urn:microsoft.com/office/officeart/2005/8/layout/list1"/>
    <dgm:cxn modelId="{E984DE94-271E-4681-A32B-E1F4F2C4ADC7}" type="presParOf" srcId="{6289565E-C5E0-4ECC-839F-D3549DC685B1}" destId="{B9AA9145-5161-4799-AD13-C95CA8D50D8B}" srcOrd="8" destOrd="0" presId="urn:microsoft.com/office/officeart/2005/8/layout/list1"/>
    <dgm:cxn modelId="{239AB117-192C-4A87-983D-AA6ECFA5B526}" type="presParOf" srcId="{B9AA9145-5161-4799-AD13-C95CA8D50D8B}" destId="{AEA5279F-B932-47FA-BBEB-1806227FC43C}" srcOrd="0" destOrd="0" presId="urn:microsoft.com/office/officeart/2005/8/layout/list1"/>
    <dgm:cxn modelId="{3C742625-A106-4CD0-8C93-9818C5008C2C}" type="presParOf" srcId="{B9AA9145-5161-4799-AD13-C95CA8D50D8B}" destId="{8B513ADC-E108-4000-9632-DE9A7046285F}" srcOrd="1" destOrd="0" presId="urn:microsoft.com/office/officeart/2005/8/layout/list1"/>
    <dgm:cxn modelId="{FEEC37EE-6E42-4AA7-B003-DAFA29CCBFFF}" type="presParOf" srcId="{6289565E-C5E0-4ECC-839F-D3549DC685B1}" destId="{77841BE0-8EA8-43BF-8410-1C6D77037778}" srcOrd="9" destOrd="0" presId="urn:microsoft.com/office/officeart/2005/8/layout/list1"/>
    <dgm:cxn modelId="{A8DF0168-2AC5-4C63-A12D-14CAE58F87D5}" type="presParOf" srcId="{6289565E-C5E0-4ECC-839F-D3549DC685B1}" destId="{C4D05322-5427-480F-8FD3-2A9942B821EC}" srcOrd="10" destOrd="0" presId="urn:microsoft.com/office/officeart/2005/8/layout/list1"/>
    <dgm:cxn modelId="{28040461-4BBA-4C70-AB30-DEFB3AAC06C9}" type="presParOf" srcId="{6289565E-C5E0-4ECC-839F-D3549DC685B1}" destId="{F2EF08FA-2A8D-4B27-AE38-C860BB30A790}" srcOrd="11" destOrd="0" presId="urn:microsoft.com/office/officeart/2005/8/layout/list1"/>
    <dgm:cxn modelId="{FE9C4B0D-F000-4098-B557-FC12585799BB}" type="presParOf" srcId="{6289565E-C5E0-4ECC-839F-D3549DC685B1}" destId="{30E9F3F6-07EA-4BD8-941F-483923F55137}" srcOrd="12" destOrd="0" presId="urn:microsoft.com/office/officeart/2005/8/layout/list1"/>
    <dgm:cxn modelId="{E42AADCB-6872-49D3-ACC4-A5ADC8A3A3C2}" type="presParOf" srcId="{30E9F3F6-07EA-4BD8-941F-483923F55137}" destId="{06C2813B-9F50-43A5-940A-41E043EBA515}" srcOrd="0" destOrd="0" presId="urn:microsoft.com/office/officeart/2005/8/layout/list1"/>
    <dgm:cxn modelId="{8F9CF34C-EB81-4A40-9DEC-CC5C88748B83}" type="presParOf" srcId="{30E9F3F6-07EA-4BD8-941F-483923F55137}" destId="{5690F6F3-F5D6-49E9-BF76-39F5D7BFBB9B}" srcOrd="1" destOrd="0" presId="urn:microsoft.com/office/officeart/2005/8/layout/list1"/>
    <dgm:cxn modelId="{ED2DD8BF-C475-4725-A3E1-53117C393460}" type="presParOf" srcId="{6289565E-C5E0-4ECC-839F-D3549DC685B1}" destId="{CB0B5EBD-4879-4590-820F-911EA957C343}" srcOrd="13" destOrd="0" presId="urn:microsoft.com/office/officeart/2005/8/layout/list1"/>
    <dgm:cxn modelId="{02FDEA1A-080B-4061-B537-D89088F225D4}" type="presParOf" srcId="{6289565E-C5E0-4ECC-839F-D3549DC685B1}" destId="{FC7CF7F8-C560-4DD6-BF76-5D84EBA8D281}" srcOrd="14" destOrd="0" presId="urn:microsoft.com/office/officeart/2005/8/layout/list1"/>
    <dgm:cxn modelId="{6F25C440-785B-4BD3-95D0-3E27360257BA}" type="presParOf" srcId="{6289565E-C5E0-4ECC-839F-D3549DC685B1}" destId="{935ACE48-ADEF-4FBA-8E2A-CC8521A6E53D}" srcOrd="15" destOrd="0" presId="urn:microsoft.com/office/officeart/2005/8/layout/list1"/>
    <dgm:cxn modelId="{67FF474A-303C-40D9-8668-17F531F71ACD}" type="presParOf" srcId="{6289565E-C5E0-4ECC-839F-D3549DC685B1}" destId="{B71F04BA-2E0D-40D7-9FE0-92BF0AC621B2}" srcOrd="16" destOrd="0" presId="urn:microsoft.com/office/officeart/2005/8/layout/list1"/>
    <dgm:cxn modelId="{C6A870A3-6589-43AC-8056-DB25722142AC}" type="presParOf" srcId="{B71F04BA-2E0D-40D7-9FE0-92BF0AC621B2}" destId="{06DBCC0F-0542-4A25-82FA-E7A5668DCE7B}" srcOrd="0" destOrd="0" presId="urn:microsoft.com/office/officeart/2005/8/layout/list1"/>
    <dgm:cxn modelId="{2D761138-A74E-40F8-A3F8-09A401E90631}" type="presParOf" srcId="{B71F04BA-2E0D-40D7-9FE0-92BF0AC621B2}" destId="{02AF5228-A8A6-4361-A446-12F3AAFCCC19}" srcOrd="1" destOrd="0" presId="urn:microsoft.com/office/officeart/2005/8/layout/list1"/>
    <dgm:cxn modelId="{2244438E-D987-4C9E-B648-770DD9C58967}" type="presParOf" srcId="{6289565E-C5E0-4ECC-839F-D3549DC685B1}" destId="{DE2982A4-482D-459B-B15D-C9A8A664B844}" srcOrd="17" destOrd="0" presId="urn:microsoft.com/office/officeart/2005/8/layout/list1"/>
    <dgm:cxn modelId="{0FCFA1B6-C954-4809-A7D0-0B39484CDDBA}" type="presParOf" srcId="{6289565E-C5E0-4ECC-839F-D3549DC685B1}" destId="{C7259480-3CE2-445C-8CF7-DFD11410854E}" srcOrd="18" destOrd="0" presId="urn:microsoft.com/office/officeart/2005/8/layout/list1"/>
    <dgm:cxn modelId="{0B8DCD8D-89F4-4F82-92E9-DA5982FE2862}" type="presParOf" srcId="{6289565E-C5E0-4ECC-839F-D3549DC685B1}" destId="{8A476D05-CEF0-434C-A360-F557CCCF46BA}" srcOrd="19" destOrd="0" presId="urn:microsoft.com/office/officeart/2005/8/layout/list1"/>
    <dgm:cxn modelId="{E6DCD308-E2FF-4E20-9A20-3A994183BBCC}" type="presParOf" srcId="{6289565E-C5E0-4ECC-839F-D3549DC685B1}" destId="{0BFB8440-C4C7-4E9F-A6AB-500CCCBC6FC8}" srcOrd="20" destOrd="0" presId="urn:microsoft.com/office/officeart/2005/8/layout/list1"/>
    <dgm:cxn modelId="{8F07610E-8475-47B1-9764-F9AC00076508}" type="presParOf" srcId="{0BFB8440-C4C7-4E9F-A6AB-500CCCBC6FC8}" destId="{16BE5F73-482C-4F0C-88D0-46F2CCC8C63C}" srcOrd="0" destOrd="0" presId="urn:microsoft.com/office/officeart/2005/8/layout/list1"/>
    <dgm:cxn modelId="{BED294ED-F8CC-41D1-8CE3-906F134AE9A8}" type="presParOf" srcId="{0BFB8440-C4C7-4E9F-A6AB-500CCCBC6FC8}" destId="{FA297C5A-097B-4B2B-899F-D45C960F4B34}" srcOrd="1" destOrd="0" presId="urn:microsoft.com/office/officeart/2005/8/layout/list1"/>
    <dgm:cxn modelId="{D8849069-954C-4791-84DF-2871A058674A}" type="presParOf" srcId="{6289565E-C5E0-4ECC-839F-D3549DC685B1}" destId="{57F25D4B-C3E4-49B8-83E0-C8E24D14E32D}" srcOrd="21" destOrd="0" presId="urn:microsoft.com/office/officeart/2005/8/layout/list1"/>
    <dgm:cxn modelId="{5CE05494-C19D-43BD-943F-1123F0A0F498}" type="presParOf" srcId="{6289565E-C5E0-4ECC-839F-D3549DC685B1}" destId="{09FB4A30-BB61-4F4E-A62F-BF786E2F7A50}" srcOrd="22" destOrd="0" presId="urn:microsoft.com/office/officeart/2005/8/layout/list1"/>
    <dgm:cxn modelId="{9AE2E05B-D313-4BA6-BA24-C4605EF9B44C}" type="presParOf" srcId="{6289565E-C5E0-4ECC-839F-D3549DC685B1}" destId="{CC222CB2-96F7-4179-989F-83A2C8A9A2C4}" srcOrd="23" destOrd="0" presId="urn:microsoft.com/office/officeart/2005/8/layout/list1"/>
    <dgm:cxn modelId="{E5147F4B-D828-4B7F-AD70-1BA106BA9AB0}" type="presParOf" srcId="{6289565E-C5E0-4ECC-839F-D3549DC685B1}" destId="{FB8CFB3B-510D-46A3-B5EB-D76CE4922A0E}" srcOrd="24" destOrd="0" presId="urn:microsoft.com/office/officeart/2005/8/layout/list1"/>
    <dgm:cxn modelId="{D8F189E5-D858-4AE5-8085-D8D9978F2681}" type="presParOf" srcId="{FB8CFB3B-510D-46A3-B5EB-D76CE4922A0E}" destId="{B20D863C-A0F4-47C8-AD66-0AB61F2A1BC0}" srcOrd="0" destOrd="0" presId="urn:microsoft.com/office/officeart/2005/8/layout/list1"/>
    <dgm:cxn modelId="{7EBB0FCE-CB93-4DA1-B7DA-F49AAA0AFB6E}" type="presParOf" srcId="{FB8CFB3B-510D-46A3-B5EB-D76CE4922A0E}" destId="{ED60A758-AF36-4763-862A-B51EA6A96EDC}" srcOrd="1" destOrd="0" presId="urn:microsoft.com/office/officeart/2005/8/layout/list1"/>
    <dgm:cxn modelId="{35DF09C6-FC32-4C96-B4A4-916B8B1ECD27}" type="presParOf" srcId="{6289565E-C5E0-4ECC-839F-D3549DC685B1}" destId="{857160CD-BBFF-48BA-A175-D4BFB833F262}" srcOrd="25" destOrd="0" presId="urn:microsoft.com/office/officeart/2005/8/layout/list1"/>
    <dgm:cxn modelId="{BA3AF702-063B-48D9-BBC9-12078340F635}" type="presParOf" srcId="{6289565E-C5E0-4ECC-839F-D3549DC685B1}" destId="{726EA3AF-4EE2-475C-9BFB-15A799BC5415}" srcOrd="26" destOrd="0" presId="urn:microsoft.com/office/officeart/2005/8/layout/list1"/>
    <dgm:cxn modelId="{5AC5A319-21C5-4B93-9A78-9A0457C1EB41}" type="presParOf" srcId="{6289565E-C5E0-4ECC-839F-D3549DC685B1}" destId="{F6EA2314-9C13-4908-88F5-C36133050549}" srcOrd="27" destOrd="0" presId="urn:microsoft.com/office/officeart/2005/8/layout/list1"/>
    <dgm:cxn modelId="{0E3B53CB-918B-48AD-9B20-4276C0FE07A0}" type="presParOf" srcId="{6289565E-C5E0-4ECC-839F-D3549DC685B1}" destId="{FC6EFAF8-7656-4B3E-AF45-21E4E5B097CD}" srcOrd="28" destOrd="0" presId="urn:microsoft.com/office/officeart/2005/8/layout/list1"/>
    <dgm:cxn modelId="{656C195E-9CE6-4BA6-B8EE-944121046C60}" type="presParOf" srcId="{FC6EFAF8-7656-4B3E-AF45-21E4E5B097CD}" destId="{388BF65E-E6E7-4CEE-9C0B-87827E4EA792}" srcOrd="0" destOrd="0" presId="urn:microsoft.com/office/officeart/2005/8/layout/list1"/>
    <dgm:cxn modelId="{CB5C8739-E21F-4451-A608-F2C294531033}" type="presParOf" srcId="{FC6EFAF8-7656-4B3E-AF45-21E4E5B097CD}" destId="{175979F9-D4EA-4A73-9C05-2D09129E8090}" srcOrd="1" destOrd="0" presId="urn:microsoft.com/office/officeart/2005/8/layout/list1"/>
    <dgm:cxn modelId="{2675AE21-06F9-488B-BAED-989155D41D8F}" type="presParOf" srcId="{6289565E-C5E0-4ECC-839F-D3549DC685B1}" destId="{2734101C-D7C2-4CCD-82E0-F86926534BCE}" srcOrd="29" destOrd="0" presId="urn:microsoft.com/office/officeart/2005/8/layout/list1"/>
    <dgm:cxn modelId="{3C007F93-AC87-40F3-A2FB-F37A08A71156}" type="presParOf" srcId="{6289565E-C5E0-4ECC-839F-D3549DC685B1}" destId="{6D1D3EE5-0545-4991-844C-60EE56A431E9}" srcOrd="3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37A733B-24E0-4B8F-ADD0-FEC690A6894E}" type="doc">
      <dgm:prSet loTypeId="urn:microsoft.com/office/officeart/2005/8/layout/list1" loCatId="list" qsTypeId="urn:microsoft.com/office/officeart/2005/8/quickstyle/3d2" qsCatId="3D" csTypeId="urn:microsoft.com/office/officeart/2005/8/colors/accent1_2" csCatId="accent1" phldr="1"/>
      <dgm:spPr/>
    </dgm:pt>
    <dgm:pt modelId="{12CB55EC-FBF8-444A-AC16-392BAB28ADF8}">
      <dgm:prSet custT="1"/>
      <dgm:spPr/>
      <dgm:t>
        <a:bodyPr/>
        <a:lstStyle/>
        <a:p>
          <a:pPr algn="ctr"/>
          <a:r>
            <a:rPr lang="ru-RU" sz="24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практические (игровые);</a:t>
          </a:r>
          <a:endParaRPr lang="ru-RU" sz="2400" b="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4D4BB8A-F23C-4873-B236-FACED7749056}" type="parTrans" cxnId="{439EBE02-BFD4-41B7-9496-0106797C6EBC}">
      <dgm:prSet/>
      <dgm:spPr/>
      <dgm:t>
        <a:bodyPr/>
        <a:lstStyle/>
        <a:p>
          <a:pPr algn="ctr"/>
          <a:endParaRPr lang="ru-RU" sz="2400" b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3726F08-954F-4743-B815-1911E6CE32EF}" type="sibTrans" cxnId="{439EBE02-BFD4-41B7-9496-0106797C6EBC}">
      <dgm:prSet/>
      <dgm:spPr/>
      <dgm:t>
        <a:bodyPr/>
        <a:lstStyle/>
        <a:p>
          <a:pPr algn="ctr"/>
          <a:endParaRPr lang="ru-RU" sz="2400" b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0C18B9C-8257-4D19-BBAD-3DC4CD597847}">
      <dgm:prSet custT="1"/>
      <dgm:spPr/>
      <dgm:t>
        <a:bodyPr/>
        <a:lstStyle/>
        <a:p>
          <a:pPr algn="ctr"/>
          <a:r>
            <a:rPr lang="ru-RU" sz="24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моделирование</a:t>
          </a:r>
          <a:r>
            <a:rPr lang="ru-RU" sz="24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 </a:t>
          </a:r>
          <a:r>
            <a:rPr lang="ru-RU" sz="24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воссоздание, преобразование</a:t>
          </a:r>
          <a:endParaRPr lang="ru-RU" sz="2400" b="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FCFB6B6-7514-43CE-8B76-720B860FD5CD}" type="parTrans" cxnId="{858004BB-A16E-423F-A39D-5707E192E8DD}">
      <dgm:prSet/>
      <dgm:spPr/>
      <dgm:t>
        <a:bodyPr/>
        <a:lstStyle/>
        <a:p>
          <a:pPr algn="ctr"/>
          <a:endParaRPr lang="ru-RU" sz="2400" b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1B52EFE-5A02-4035-B8A9-29CFEF878705}" type="sibTrans" cxnId="{858004BB-A16E-423F-A39D-5707E192E8DD}">
      <dgm:prSet/>
      <dgm:spPr/>
      <dgm:t>
        <a:bodyPr/>
        <a:lstStyle/>
        <a:p>
          <a:pPr algn="ctr"/>
          <a:endParaRPr lang="ru-RU" sz="2400" b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B04E29E-1F5C-4FC9-9D33-864C91042D47}">
      <dgm:prSet custT="1"/>
      <dgm:spPr/>
      <dgm:t>
        <a:bodyPr/>
        <a:lstStyle/>
        <a:p>
          <a:pPr algn="ctr"/>
          <a:r>
            <a:rPr lang="ru-RU" sz="24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конструирование</a:t>
          </a:r>
          <a:endParaRPr lang="ru-RU" sz="2400" b="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8A5BAD8-4C11-4D76-8D24-F35EF0735CCB}" type="parTrans" cxnId="{A7C1CC4F-C683-47C1-8742-D373B4651C44}">
      <dgm:prSet/>
      <dgm:spPr/>
      <dgm:t>
        <a:bodyPr/>
        <a:lstStyle/>
        <a:p>
          <a:pPr algn="ctr"/>
          <a:endParaRPr lang="ru-RU" sz="2400" b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D990E38-5FAA-4AD0-85D7-D86D55532471}" type="sibTrans" cxnId="{A7C1CC4F-C683-47C1-8742-D373B4651C44}">
      <dgm:prSet/>
      <dgm:spPr/>
      <dgm:t>
        <a:bodyPr/>
        <a:lstStyle/>
        <a:p>
          <a:pPr algn="ctr"/>
          <a:endParaRPr lang="ru-RU" sz="2400" b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F8498DE-4445-4AF1-943C-1D36FF809EA6}">
      <dgm:prSet custT="1"/>
      <dgm:spPr/>
      <dgm:t>
        <a:bodyPr/>
        <a:lstStyle/>
        <a:p>
          <a:pPr algn="ctr"/>
          <a:r>
            <a:rPr lang="ru-RU" sz="24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сюжетно – ролевая игра</a:t>
          </a:r>
          <a:endParaRPr lang="ru-RU" sz="2400" b="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F593971-AB7B-46A6-8343-6C1C4AABBAF1}" type="parTrans" cxnId="{D12C68BC-CFFD-4C67-8331-F944DEFFCDB5}">
      <dgm:prSet/>
      <dgm:spPr/>
      <dgm:t>
        <a:bodyPr/>
        <a:lstStyle/>
        <a:p>
          <a:pPr algn="ctr"/>
          <a:endParaRPr lang="ru-RU" sz="2400" b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3C7B4CE-0DF0-48B5-B543-C282628AD373}" type="sibTrans" cxnId="{D12C68BC-CFFD-4C67-8331-F944DEFFCDB5}">
      <dgm:prSet/>
      <dgm:spPr/>
      <dgm:t>
        <a:bodyPr/>
        <a:lstStyle/>
        <a:p>
          <a:pPr algn="ctr"/>
          <a:endParaRPr lang="ru-RU" sz="2400" b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4B8B540-6C41-4DD9-90EB-4CCEDF66849D}">
      <dgm:prSet custT="1"/>
      <dgm:spPr/>
      <dgm:t>
        <a:bodyPr/>
        <a:lstStyle/>
        <a:p>
          <a:pPr algn="ctr"/>
          <a:r>
            <a:rPr lang="ru-RU" sz="24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игра – драматизация</a:t>
          </a:r>
          <a:endParaRPr lang="ru-RU" sz="2400" b="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8184630-873F-49AB-B562-FAB0655D8FC9}" type="parTrans" cxnId="{5ABD8E5B-E965-4F98-97F9-966BE68F63FB}">
      <dgm:prSet/>
      <dgm:spPr/>
      <dgm:t>
        <a:bodyPr/>
        <a:lstStyle/>
        <a:p>
          <a:pPr algn="ctr"/>
          <a:endParaRPr lang="ru-RU" sz="2400" b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D2EA89D-6380-474D-8A82-A0DDCC329E85}" type="sibTrans" cxnId="{5ABD8E5B-E965-4F98-97F9-966BE68F63FB}">
      <dgm:prSet/>
      <dgm:spPr/>
      <dgm:t>
        <a:bodyPr/>
        <a:lstStyle/>
        <a:p>
          <a:pPr algn="ctr"/>
          <a:endParaRPr lang="ru-RU" sz="2400" b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289565E-C5E0-4ECC-839F-D3549DC685B1}" type="pres">
      <dgm:prSet presAssocID="{337A733B-24E0-4B8F-ADD0-FEC690A6894E}" presName="linear" presStyleCnt="0">
        <dgm:presLayoutVars>
          <dgm:dir/>
          <dgm:animLvl val="lvl"/>
          <dgm:resizeHandles val="exact"/>
        </dgm:presLayoutVars>
      </dgm:prSet>
      <dgm:spPr/>
    </dgm:pt>
    <dgm:pt modelId="{2DB82E38-D432-439B-BD08-CD9ED37A12BF}" type="pres">
      <dgm:prSet presAssocID="{12CB55EC-FBF8-444A-AC16-392BAB28ADF8}" presName="parentLin" presStyleCnt="0"/>
      <dgm:spPr/>
    </dgm:pt>
    <dgm:pt modelId="{9AAA0C0A-BE3C-43D6-8914-217C93B4E56B}" type="pres">
      <dgm:prSet presAssocID="{12CB55EC-FBF8-444A-AC16-392BAB28ADF8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98E3E96F-DEDC-47DB-AAD1-DCBE698CFAA6}" type="pres">
      <dgm:prSet presAssocID="{12CB55EC-FBF8-444A-AC16-392BAB28ADF8}" presName="parentText" presStyleLbl="node1" presStyleIdx="0" presStyleCnt="5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623059-120B-449B-B2BD-9234A29FAC3D}" type="pres">
      <dgm:prSet presAssocID="{12CB55EC-FBF8-444A-AC16-392BAB28ADF8}" presName="negativeSpace" presStyleCnt="0"/>
      <dgm:spPr/>
    </dgm:pt>
    <dgm:pt modelId="{0BC05399-C8E3-4FFC-9082-338B44F3E98F}" type="pres">
      <dgm:prSet presAssocID="{12CB55EC-FBF8-444A-AC16-392BAB28ADF8}" presName="childText" presStyleLbl="conFgAcc1" presStyleIdx="0" presStyleCnt="5">
        <dgm:presLayoutVars>
          <dgm:bulletEnabled val="1"/>
        </dgm:presLayoutVars>
      </dgm:prSet>
      <dgm:spPr/>
    </dgm:pt>
    <dgm:pt modelId="{A840485A-035D-4997-9A93-B43111AA0BBD}" type="pres">
      <dgm:prSet presAssocID="{63726F08-954F-4743-B815-1911E6CE32EF}" presName="spaceBetweenRectangles" presStyleCnt="0"/>
      <dgm:spPr/>
    </dgm:pt>
    <dgm:pt modelId="{EF77AB1E-231B-49DC-BCA1-058AA79151D8}" type="pres">
      <dgm:prSet presAssocID="{10C18B9C-8257-4D19-BBAD-3DC4CD597847}" presName="parentLin" presStyleCnt="0"/>
      <dgm:spPr/>
    </dgm:pt>
    <dgm:pt modelId="{399FC2E5-4807-4046-B03B-058372BD7096}" type="pres">
      <dgm:prSet presAssocID="{10C18B9C-8257-4D19-BBAD-3DC4CD597847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B6DD66FB-EDEE-4389-BA38-D48F62AB7D5C}" type="pres">
      <dgm:prSet presAssocID="{10C18B9C-8257-4D19-BBAD-3DC4CD597847}" presName="parentText" presStyleLbl="node1" presStyleIdx="1" presStyleCnt="5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994DC2-1622-4B49-A91A-FEC9DD5BE3C0}" type="pres">
      <dgm:prSet presAssocID="{10C18B9C-8257-4D19-BBAD-3DC4CD597847}" presName="negativeSpace" presStyleCnt="0"/>
      <dgm:spPr/>
    </dgm:pt>
    <dgm:pt modelId="{D6616755-AA22-4B5E-AFE7-A604482C7190}" type="pres">
      <dgm:prSet presAssocID="{10C18B9C-8257-4D19-BBAD-3DC4CD597847}" presName="childText" presStyleLbl="conFgAcc1" presStyleIdx="1" presStyleCnt="5">
        <dgm:presLayoutVars>
          <dgm:bulletEnabled val="1"/>
        </dgm:presLayoutVars>
      </dgm:prSet>
      <dgm:spPr/>
    </dgm:pt>
    <dgm:pt modelId="{B11D0507-3E05-418B-BF07-7B2CBEEAC60A}" type="pres">
      <dgm:prSet presAssocID="{51B52EFE-5A02-4035-B8A9-29CFEF878705}" presName="spaceBetweenRectangles" presStyleCnt="0"/>
      <dgm:spPr/>
    </dgm:pt>
    <dgm:pt modelId="{8A9317FF-4D85-4F49-9148-3CEF1C97C26C}" type="pres">
      <dgm:prSet presAssocID="{2B04E29E-1F5C-4FC9-9D33-864C91042D47}" presName="parentLin" presStyleCnt="0"/>
      <dgm:spPr/>
    </dgm:pt>
    <dgm:pt modelId="{DB147E97-E4E4-4006-93E8-6033B6620147}" type="pres">
      <dgm:prSet presAssocID="{2B04E29E-1F5C-4FC9-9D33-864C91042D47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EB103C30-000A-4A87-BDB9-7BBF80914D8C}" type="pres">
      <dgm:prSet presAssocID="{2B04E29E-1F5C-4FC9-9D33-864C91042D47}" presName="parentText" presStyleLbl="node1" presStyleIdx="2" presStyleCnt="5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008E13-559E-44A7-8287-31D465F7702D}" type="pres">
      <dgm:prSet presAssocID="{2B04E29E-1F5C-4FC9-9D33-864C91042D47}" presName="negativeSpace" presStyleCnt="0"/>
      <dgm:spPr/>
    </dgm:pt>
    <dgm:pt modelId="{72264493-6373-4D7E-B1C8-BBF2FF021F40}" type="pres">
      <dgm:prSet presAssocID="{2B04E29E-1F5C-4FC9-9D33-864C91042D47}" presName="childText" presStyleLbl="conFgAcc1" presStyleIdx="2" presStyleCnt="5">
        <dgm:presLayoutVars>
          <dgm:bulletEnabled val="1"/>
        </dgm:presLayoutVars>
      </dgm:prSet>
      <dgm:spPr/>
    </dgm:pt>
    <dgm:pt modelId="{95616F3F-E0D8-4B8F-A948-2A39F1CF99D0}" type="pres">
      <dgm:prSet presAssocID="{FD990E38-5FAA-4AD0-85D7-D86D55532471}" presName="spaceBetweenRectangles" presStyleCnt="0"/>
      <dgm:spPr/>
    </dgm:pt>
    <dgm:pt modelId="{73C221E6-0383-497C-AF9E-F2F8619FA184}" type="pres">
      <dgm:prSet presAssocID="{5F8498DE-4445-4AF1-943C-1D36FF809EA6}" presName="parentLin" presStyleCnt="0"/>
      <dgm:spPr/>
    </dgm:pt>
    <dgm:pt modelId="{214AD46A-1CB0-4CBA-9102-1AEC062E84B8}" type="pres">
      <dgm:prSet presAssocID="{5F8498DE-4445-4AF1-943C-1D36FF809EA6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0B55EDEB-3D3D-4A39-8E26-1B915C9EE57C}" type="pres">
      <dgm:prSet presAssocID="{5F8498DE-4445-4AF1-943C-1D36FF809EA6}" presName="parentText" presStyleLbl="node1" presStyleIdx="3" presStyleCnt="5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E8EF4B-EC73-4B06-90BA-AC66DE54F555}" type="pres">
      <dgm:prSet presAssocID="{5F8498DE-4445-4AF1-943C-1D36FF809EA6}" presName="negativeSpace" presStyleCnt="0"/>
      <dgm:spPr/>
    </dgm:pt>
    <dgm:pt modelId="{18E0B477-0EE7-4C29-B7C4-9D6517AB13C2}" type="pres">
      <dgm:prSet presAssocID="{5F8498DE-4445-4AF1-943C-1D36FF809EA6}" presName="childText" presStyleLbl="conFgAcc1" presStyleIdx="3" presStyleCnt="5">
        <dgm:presLayoutVars>
          <dgm:bulletEnabled val="1"/>
        </dgm:presLayoutVars>
      </dgm:prSet>
      <dgm:spPr/>
    </dgm:pt>
    <dgm:pt modelId="{DDEF7369-38C9-4178-BA12-877C186CAABF}" type="pres">
      <dgm:prSet presAssocID="{C3C7B4CE-0DF0-48B5-B543-C282628AD373}" presName="spaceBetweenRectangles" presStyleCnt="0"/>
      <dgm:spPr/>
    </dgm:pt>
    <dgm:pt modelId="{DFB99A60-4901-4311-9034-69967614FF4C}" type="pres">
      <dgm:prSet presAssocID="{94B8B540-6C41-4DD9-90EB-4CCEDF66849D}" presName="parentLin" presStyleCnt="0"/>
      <dgm:spPr/>
    </dgm:pt>
    <dgm:pt modelId="{E0A262E6-D13A-411E-8E9B-D552F750FA74}" type="pres">
      <dgm:prSet presAssocID="{94B8B540-6C41-4DD9-90EB-4CCEDF66849D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30DCA2A8-76FC-48B1-869B-88F4CB1DA9E6}" type="pres">
      <dgm:prSet presAssocID="{94B8B540-6C41-4DD9-90EB-4CCEDF66849D}" presName="parentText" presStyleLbl="node1" presStyleIdx="4" presStyleCnt="5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6E8BFC-5BBC-4249-A45D-391C721DCCE1}" type="pres">
      <dgm:prSet presAssocID="{94B8B540-6C41-4DD9-90EB-4CCEDF66849D}" presName="negativeSpace" presStyleCnt="0"/>
      <dgm:spPr/>
    </dgm:pt>
    <dgm:pt modelId="{4E75B271-54BD-40D8-88F5-AF20754AC0D1}" type="pres">
      <dgm:prSet presAssocID="{94B8B540-6C41-4DD9-90EB-4CCEDF66849D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C1CEEFFE-E786-43D5-8E38-E7EDDABF9A31}" type="presOf" srcId="{2B04E29E-1F5C-4FC9-9D33-864C91042D47}" destId="{DB147E97-E4E4-4006-93E8-6033B6620147}" srcOrd="0" destOrd="0" presId="urn:microsoft.com/office/officeart/2005/8/layout/list1"/>
    <dgm:cxn modelId="{FA905E1B-1C66-4245-B743-2F6838420081}" type="presOf" srcId="{5F8498DE-4445-4AF1-943C-1D36FF809EA6}" destId="{214AD46A-1CB0-4CBA-9102-1AEC062E84B8}" srcOrd="0" destOrd="0" presId="urn:microsoft.com/office/officeart/2005/8/layout/list1"/>
    <dgm:cxn modelId="{19F5AC59-B04E-4680-964B-F00C2BFA859D}" type="presOf" srcId="{10C18B9C-8257-4D19-BBAD-3DC4CD597847}" destId="{B6DD66FB-EDEE-4389-BA38-D48F62AB7D5C}" srcOrd="1" destOrd="0" presId="urn:microsoft.com/office/officeart/2005/8/layout/list1"/>
    <dgm:cxn modelId="{A7C1CC4F-C683-47C1-8742-D373B4651C44}" srcId="{337A733B-24E0-4B8F-ADD0-FEC690A6894E}" destId="{2B04E29E-1F5C-4FC9-9D33-864C91042D47}" srcOrd="2" destOrd="0" parTransId="{98A5BAD8-4C11-4D76-8D24-F35EF0735CCB}" sibTransId="{FD990E38-5FAA-4AD0-85D7-D86D55532471}"/>
    <dgm:cxn modelId="{2ECE9A7A-002D-494C-BF6A-F3CB56A197D6}" type="presOf" srcId="{94B8B540-6C41-4DD9-90EB-4CCEDF66849D}" destId="{E0A262E6-D13A-411E-8E9B-D552F750FA74}" srcOrd="0" destOrd="0" presId="urn:microsoft.com/office/officeart/2005/8/layout/list1"/>
    <dgm:cxn modelId="{0FB03029-A717-4380-819A-EF38681CED69}" type="presOf" srcId="{337A733B-24E0-4B8F-ADD0-FEC690A6894E}" destId="{6289565E-C5E0-4ECC-839F-D3549DC685B1}" srcOrd="0" destOrd="0" presId="urn:microsoft.com/office/officeart/2005/8/layout/list1"/>
    <dgm:cxn modelId="{858004BB-A16E-423F-A39D-5707E192E8DD}" srcId="{337A733B-24E0-4B8F-ADD0-FEC690A6894E}" destId="{10C18B9C-8257-4D19-BBAD-3DC4CD597847}" srcOrd="1" destOrd="0" parTransId="{0FCFB6B6-7514-43CE-8B76-720B860FD5CD}" sibTransId="{51B52EFE-5A02-4035-B8A9-29CFEF878705}"/>
    <dgm:cxn modelId="{5ABD8E5B-E965-4F98-97F9-966BE68F63FB}" srcId="{337A733B-24E0-4B8F-ADD0-FEC690A6894E}" destId="{94B8B540-6C41-4DD9-90EB-4CCEDF66849D}" srcOrd="4" destOrd="0" parTransId="{78184630-873F-49AB-B562-FAB0655D8FC9}" sibTransId="{CD2EA89D-6380-474D-8A82-A0DDCC329E85}"/>
    <dgm:cxn modelId="{439EBE02-BFD4-41B7-9496-0106797C6EBC}" srcId="{337A733B-24E0-4B8F-ADD0-FEC690A6894E}" destId="{12CB55EC-FBF8-444A-AC16-392BAB28ADF8}" srcOrd="0" destOrd="0" parTransId="{74D4BB8A-F23C-4873-B236-FACED7749056}" sibTransId="{63726F08-954F-4743-B815-1911E6CE32EF}"/>
    <dgm:cxn modelId="{F9F4751C-6396-4A5D-AB17-39B071BFC109}" type="presOf" srcId="{5F8498DE-4445-4AF1-943C-1D36FF809EA6}" destId="{0B55EDEB-3D3D-4A39-8E26-1B915C9EE57C}" srcOrd="1" destOrd="0" presId="urn:microsoft.com/office/officeart/2005/8/layout/list1"/>
    <dgm:cxn modelId="{97B737E2-A0F2-42E7-9968-4B16AD7BDB28}" type="presOf" srcId="{10C18B9C-8257-4D19-BBAD-3DC4CD597847}" destId="{399FC2E5-4807-4046-B03B-058372BD7096}" srcOrd="0" destOrd="0" presId="urn:microsoft.com/office/officeart/2005/8/layout/list1"/>
    <dgm:cxn modelId="{7938A26F-8C2D-44CD-BDD4-CDA31373B9D1}" type="presOf" srcId="{94B8B540-6C41-4DD9-90EB-4CCEDF66849D}" destId="{30DCA2A8-76FC-48B1-869B-88F4CB1DA9E6}" srcOrd="1" destOrd="0" presId="urn:microsoft.com/office/officeart/2005/8/layout/list1"/>
    <dgm:cxn modelId="{D12C68BC-CFFD-4C67-8331-F944DEFFCDB5}" srcId="{337A733B-24E0-4B8F-ADD0-FEC690A6894E}" destId="{5F8498DE-4445-4AF1-943C-1D36FF809EA6}" srcOrd="3" destOrd="0" parTransId="{3F593971-AB7B-46A6-8343-6C1C4AABBAF1}" sibTransId="{C3C7B4CE-0DF0-48B5-B543-C282628AD373}"/>
    <dgm:cxn modelId="{A0515784-8D4E-4C0D-ABA1-EE0C12E77819}" type="presOf" srcId="{12CB55EC-FBF8-444A-AC16-392BAB28ADF8}" destId="{9AAA0C0A-BE3C-43D6-8914-217C93B4E56B}" srcOrd="0" destOrd="0" presId="urn:microsoft.com/office/officeart/2005/8/layout/list1"/>
    <dgm:cxn modelId="{D4DD9C83-3ACC-44F4-B027-73E03DE14C04}" type="presOf" srcId="{12CB55EC-FBF8-444A-AC16-392BAB28ADF8}" destId="{98E3E96F-DEDC-47DB-AAD1-DCBE698CFAA6}" srcOrd="1" destOrd="0" presId="urn:microsoft.com/office/officeart/2005/8/layout/list1"/>
    <dgm:cxn modelId="{4168D083-CBCD-4EE3-8057-5D43EF674341}" type="presOf" srcId="{2B04E29E-1F5C-4FC9-9D33-864C91042D47}" destId="{EB103C30-000A-4A87-BDB9-7BBF80914D8C}" srcOrd="1" destOrd="0" presId="urn:microsoft.com/office/officeart/2005/8/layout/list1"/>
    <dgm:cxn modelId="{99200FEE-B977-4406-87B3-7B409DE8B1CE}" type="presParOf" srcId="{6289565E-C5E0-4ECC-839F-D3549DC685B1}" destId="{2DB82E38-D432-439B-BD08-CD9ED37A12BF}" srcOrd="0" destOrd="0" presId="urn:microsoft.com/office/officeart/2005/8/layout/list1"/>
    <dgm:cxn modelId="{FECD8025-F23A-4300-8149-289E3AD79035}" type="presParOf" srcId="{2DB82E38-D432-439B-BD08-CD9ED37A12BF}" destId="{9AAA0C0A-BE3C-43D6-8914-217C93B4E56B}" srcOrd="0" destOrd="0" presId="urn:microsoft.com/office/officeart/2005/8/layout/list1"/>
    <dgm:cxn modelId="{FE26EDAF-0AAE-4BA0-AD8D-F4A1ACA9B8F9}" type="presParOf" srcId="{2DB82E38-D432-439B-BD08-CD9ED37A12BF}" destId="{98E3E96F-DEDC-47DB-AAD1-DCBE698CFAA6}" srcOrd="1" destOrd="0" presId="urn:microsoft.com/office/officeart/2005/8/layout/list1"/>
    <dgm:cxn modelId="{BF23E99D-7610-49F0-A976-0A03BB3D6FC0}" type="presParOf" srcId="{6289565E-C5E0-4ECC-839F-D3549DC685B1}" destId="{3E623059-120B-449B-B2BD-9234A29FAC3D}" srcOrd="1" destOrd="0" presId="urn:microsoft.com/office/officeart/2005/8/layout/list1"/>
    <dgm:cxn modelId="{1EDB08A4-994D-4638-8C63-E3BC9CDAFFA4}" type="presParOf" srcId="{6289565E-C5E0-4ECC-839F-D3549DC685B1}" destId="{0BC05399-C8E3-4FFC-9082-338B44F3E98F}" srcOrd="2" destOrd="0" presId="urn:microsoft.com/office/officeart/2005/8/layout/list1"/>
    <dgm:cxn modelId="{87C7110E-3C6B-4E21-ACBE-3A4619718820}" type="presParOf" srcId="{6289565E-C5E0-4ECC-839F-D3549DC685B1}" destId="{A840485A-035D-4997-9A93-B43111AA0BBD}" srcOrd="3" destOrd="0" presId="urn:microsoft.com/office/officeart/2005/8/layout/list1"/>
    <dgm:cxn modelId="{5D34D8C1-8848-424F-A17A-B5497C72EE0E}" type="presParOf" srcId="{6289565E-C5E0-4ECC-839F-D3549DC685B1}" destId="{EF77AB1E-231B-49DC-BCA1-058AA79151D8}" srcOrd="4" destOrd="0" presId="urn:microsoft.com/office/officeart/2005/8/layout/list1"/>
    <dgm:cxn modelId="{D08CE41B-6FE4-418B-B645-900EE70C5260}" type="presParOf" srcId="{EF77AB1E-231B-49DC-BCA1-058AA79151D8}" destId="{399FC2E5-4807-4046-B03B-058372BD7096}" srcOrd="0" destOrd="0" presId="urn:microsoft.com/office/officeart/2005/8/layout/list1"/>
    <dgm:cxn modelId="{66B4C649-38AB-4205-90C7-857E48243F3A}" type="presParOf" srcId="{EF77AB1E-231B-49DC-BCA1-058AA79151D8}" destId="{B6DD66FB-EDEE-4389-BA38-D48F62AB7D5C}" srcOrd="1" destOrd="0" presId="urn:microsoft.com/office/officeart/2005/8/layout/list1"/>
    <dgm:cxn modelId="{7E121E1B-E119-4E69-BDC2-60D9919D6E84}" type="presParOf" srcId="{6289565E-C5E0-4ECC-839F-D3549DC685B1}" destId="{F1994DC2-1622-4B49-A91A-FEC9DD5BE3C0}" srcOrd="5" destOrd="0" presId="urn:microsoft.com/office/officeart/2005/8/layout/list1"/>
    <dgm:cxn modelId="{4BE02A80-D5A2-45BD-BA68-8CC9572DCA29}" type="presParOf" srcId="{6289565E-C5E0-4ECC-839F-D3549DC685B1}" destId="{D6616755-AA22-4B5E-AFE7-A604482C7190}" srcOrd="6" destOrd="0" presId="urn:microsoft.com/office/officeart/2005/8/layout/list1"/>
    <dgm:cxn modelId="{577DDC6F-1E16-4C3A-AFB9-C898ED0CA6CB}" type="presParOf" srcId="{6289565E-C5E0-4ECC-839F-D3549DC685B1}" destId="{B11D0507-3E05-418B-BF07-7B2CBEEAC60A}" srcOrd="7" destOrd="0" presId="urn:microsoft.com/office/officeart/2005/8/layout/list1"/>
    <dgm:cxn modelId="{7B6D2567-D9C3-48DD-8BDD-2EEA4462E87E}" type="presParOf" srcId="{6289565E-C5E0-4ECC-839F-D3549DC685B1}" destId="{8A9317FF-4D85-4F49-9148-3CEF1C97C26C}" srcOrd="8" destOrd="0" presId="urn:microsoft.com/office/officeart/2005/8/layout/list1"/>
    <dgm:cxn modelId="{9A91CE48-7C5F-4A10-B977-F35C73BA9B9A}" type="presParOf" srcId="{8A9317FF-4D85-4F49-9148-3CEF1C97C26C}" destId="{DB147E97-E4E4-4006-93E8-6033B6620147}" srcOrd="0" destOrd="0" presId="urn:microsoft.com/office/officeart/2005/8/layout/list1"/>
    <dgm:cxn modelId="{A13A8872-4857-40A1-8496-A445AC2C92CA}" type="presParOf" srcId="{8A9317FF-4D85-4F49-9148-3CEF1C97C26C}" destId="{EB103C30-000A-4A87-BDB9-7BBF80914D8C}" srcOrd="1" destOrd="0" presId="urn:microsoft.com/office/officeart/2005/8/layout/list1"/>
    <dgm:cxn modelId="{10D69582-E9E9-459B-B0D2-E86791021EEB}" type="presParOf" srcId="{6289565E-C5E0-4ECC-839F-D3549DC685B1}" destId="{5A008E13-559E-44A7-8287-31D465F7702D}" srcOrd="9" destOrd="0" presId="urn:microsoft.com/office/officeart/2005/8/layout/list1"/>
    <dgm:cxn modelId="{69CA4C88-0D04-4A15-8ABF-3E2DDDEB5504}" type="presParOf" srcId="{6289565E-C5E0-4ECC-839F-D3549DC685B1}" destId="{72264493-6373-4D7E-B1C8-BBF2FF021F40}" srcOrd="10" destOrd="0" presId="urn:microsoft.com/office/officeart/2005/8/layout/list1"/>
    <dgm:cxn modelId="{8398D7D5-6C4E-4E78-9B8E-DA3912920AB3}" type="presParOf" srcId="{6289565E-C5E0-4ECC-839F-D3549DC685B1}" destId="{95616F3F-E0D8-4B8F-A948-2A39F1CF99D0}" srcOrd="11" destOrd="0" presId="urn:microsoft.com/office/officeart/2005/8/layout/list1"/>
    <dgm:cxn modelId="{880EBC79-C2D4-4FB6-9C1A-B8B5CCBCC17C}" type="presParOf" srcId="{6289565E-C5E0-4ECC-839F-D3549DC685B1}" destId="{73C221E6-0383-497C-AF9E-F2F8619FA184}" srcOrd="12" destOrd="0" presId="urn:microsoft.com/office/officeart/2005/8/layout/list1"/>
    <dgm:cxn modelId="{A892ED11-BDB8-42E5-8050-3083170F6071}" type="presParOf" srcId="{73C221E6-0383-497C-AF9E-F2F8619FA184}" destId="{214AD46A-1CB0-4CBA-9102-1AEC062E84B8}" srcOrd="0" destOrd="0" presId="urn:microsoft.com/office/officeart/2005/8/layout/list1"/>
    <dgm:cxn modelId="{ED4E45F1-BD95-4D1E-AEB5-C1A6955A8D27}" type="presParOf" srcId="{73C221E6-0383-497C-AF9E-F2F8619FA184}" destId="{0B55EDEB-3D3D-4A39-8E26-1B915C9EE57C}" srcOrd="1" destOrd="0" presId="urn:microsoft.com/office/officeart/2005/8/layout/list1"/>
    <dgm:cxn modelId="{1971F5A2-D766-4E4F-8F65-B3D4833FB871}" type="presParOf" srcId="{6289565E-C5E0-4ECC-839F-D3549DC685B1}" destId="{F0E8EF4B-EC73-4B06-90BA-AC66DE54F555}" srcOrd="13" destOrd="0" presId="urn:microsoft.com/office/officeart/2005/8/layout/list1"/>
    <dgm:cxn modelId="{8C250D21-69E6-4486-B1EF-90659D1C78BA}" type="presParOf" srcId="{6289565E-C5E0-4ECC-839F-D3549DC685B1}" destId="{18E0B477-0EE7-4C29-B7C4-9D6517AB13C2}" srcOrd="14" destOrd="0" presId="urn:microsoft.com/office/officeart/2005/8/layout/list1"/>
    <dgm:cxn modelId="{5E379532-B31D-40F1-9598-1615875C91EE}" type="presParOf" srcId="{6289565E-C5E0-4ECC-839F-D3549DC685B1}" destId="{DDEF7369-38C9-4178-BA12-877C186CAABF}" srcOrd="15" destOrd="0" presId="urn:microsoft.com/office/officeart/2005/8/layout/list1"/>
    <dgm:cxn modelId="{D06BB9F1-EEB9-4AF8-ADFA-F3D1B6851CCB}" type="presParOf" srcId="{6289565E-C5E0-4ECC-839F-D3549DC685B1}" destId="{DFB99A60-4901-4311-9034-69967614FF4C}" srcOrd="16" destOrd="0" presId="urn:microsoft.com/office/officeart/2005/8/layout/list1"/>
    <dgm:cxn modelId="{08A9F4CC-EBFC-4AAD-81F0-85CA11B25DED}" type="presParOf" srcId="{DFB99A60-4901-4311-9034-69967614FF4C}" destId="{E0A262E6-D13A-411E-8E9B-D552F750FA74}" srcOrd="0" destOrd="0" presId="urn:microsoft.com/office/officeart/2005/8/layout/list1"/>
    <dgm:cxn modelId="{FEA04ED0-D7F9-4032-ACFE-B16EAA59DB96}" type="presParOf" srcId="{DFB99A60-4901-4311-9034-69967614FF4C}" destId="{30DCA2A8-76FC-48B1-869B-88F4CB1DA9E6}" srcOrd="1" destOrd="0" presId="urn:microsoft.com/office/officeart/2005/8/layout/list1"/>
    <dgm:cxn modelId="{697BFD80-3FA5-4C7E-AC51-FBCA6253737F}" type="presParOf" srcId="{6289565E-C5E0-4ECC-839F-D3549DC685B1}" destId="{A56E8BFC-5BBC-4249-A45D-391C721DCCE1}" srcOrd="17" destOrd="0" presId="urn:microsoft.com/office/officeart/2005/8/layout/list1"/>
    <dgm:cxn modelId="{BC50D0D7-9C9A-4C6D-AB0F-33FF98D0FA09}" type="presParOf" srcId="{6289565E-C5E0-4ECC-839F-D3549DC685B1}" destId="{4E75B271-54BD-40D8-88F5-AF20754AC0D1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37A733B-24E0-4B8F-ADD0-FEC690A6894E}" type="doc">
      <dgm:prSet loTypeId="urn:microsoft.com/office/officeart/2005/8/layout/list1" loCatId="list" qsTypeId="urn:microsoft.com/office/officeart/2005/8/quickstyle/3d2" qsCatId="3D" csTypeId="urn:microsoft.com/office/officeart/2005/8/colors/accent1_2" csCatId="accent1" phldr="1"/>
      <dgm:spPr/>
    </dgm:pt>
    <dgm:pt modelId="{12CB55EC-FBF8-444A-AC16-392BAB28ADF8}">
      <dgm:prSet custT="1"/>
      <dgm:spPr/>
      <dgm:t>
        <a:bodyPr/>
        <a:lstStyle/>
        <a:p>
          <a:pPr algn="ctr"/>
          <a:r>
            <a: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наглядный материал               (книги, схемы)</a:t>
          </a:r>
          <a:endParaRPr lang="ru-RU" sz="2400" b="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4D4BB8A-F23C-4873-B236-FACED7749056}" type="parTrans" cxnId="{439EBE02-BFD4-41B7-9496-0106797C6EBC}">
      <dgm:prSet/>
      <dgm:spPr/>
      <dgm:t>
        <a:bodyPr/>
        <a:lstStyle/>
        <a:p>
          <a:pPr algn="ctr"/>
          <a:endParaRPr lang="ru-RU" sz="2400" b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3726F08-954F-4743-B815-1911E6CE32EF}" type="sibTrans" cxnId="{439EBE02-BFD4-41B7-9496-0106797C6EBC}">
      <dgm:prSet/>
      <dgm:spPr/>
      <dgm:t>
        <a:bodyPr/>
        <a:lstStyle/>
        <a:p>
          <a:pPr algn="ctr"/>
          <a:endParaRPr lang="ru-RU" sz="2400" b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A4D6759-953F-420C-9E4C-771A0BCB1B60}">
      <dgm:prSet custT="1"/>
      <dgm:spPr/>
      <dgm:t>
        <a:bodyPr/>
        <a:lstStyle/>
        <a:p>
          <a:pPr algn="ctr"/>
          <a:r>
            <a: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конструкторы </a:t>
          </a:r>
          <a:r>
            <a:rPr lang="ru-RU" sz="24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LeGo</a:t>
          </a:r>
          <a:endParaRPr lang="ru-RU" sz="2400" b="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0AC4387-DC0D-4475-B539-6267F642B7A6}" type="parTrans" cxnId="{02089C39-0669-4034-BBA2-1DACF869791E}">
      <dgm:prSet/>
      <dgm:spPr/>
      <dgm:t>
        <a:bodyPr/>
        <a:lstStyle/>
        <a:p>
          <a:pPr algn="ctr"/>
          <a:endParaRPr lang="ru-RU" sz="2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BBA1591-6CAC-4DF5-BF27-F12FB30FAA0B}" type="sibTrans" cxnId="{02089C39-0669-4034-BBA2-1DACF869791E}">
      <dgm:prSet/>
      <dgm:spPr/>
      <dgm:t>
        <a:bodyPr/>
        <a:lstStyle/>
        <a:p>
          <a:pPr algn="ctr"/>
          <a:endParaRPr lang="ru-RU" sz="2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A5EFD4C-AD6C-4E49-9423-A94CFFFA14EB}">
      <dgm:prSet custT="1"/>
      <dgm:spPr/>
      <dgm:t>
        <a:bodyPr/>
        <a:lstStyle/>
        <a:p>
          <a:pPr algn="ctr"/>
          <a:r>
            <a: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дидактические игры</a:t>
          </a:r>
          <a:endParaRPr lang="ru-RU" sz="2400" b="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2CAB596-B775-424F-B4E2-8D52E0B7233D}" type="parTrans" cxnId="{AF8880BC-8C6B-4489-98E2-71300D30E3A7}">
      <dgm:prSet/>
      <dgm:spPr/>
      <dgm:t>
        <a:bodyPr/>
        <a:lstStyle/>
        <a:p>
          <a:pPr algn="ctr"/>
          <a:endParaRPr lang="ru-RU" sz="2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3FE0BF3-9679-4842-870E-28034B419F07}" type="sibTrans" cxnId="{AF8880BC-8C6B-4489-98E2-71300D30E3A7}">
      <dgm:prSet/>
      <dgm:spPr/>
      <dgm:t>
        <a:bodyPr/>
        <a:lstStyle/>
        <a:p>
          <a:pPr algn="ctr"/>
          <a:endParaRPr lang="ru-RU" sz="2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289565E-C5E0-4ECC-839F-D3549DC685B1}" type="pres">
      <dgm:prSet presAssocID="{337A733B-24E0-4B8F-ADD0-FEC690A6894E}" presName="linear" presStyleCnt="0">
        <dgm:presLayoutVars>
          <dgm:dir/>
          <dgm:animLvl val="lvl"/>
          <dgm:resizeHandles val="exact"/>
        </dgm:presLayoutVars>
      </dgm:prSet>
      <dgm:spPr/>
    </dgm:pt>
    <dgm:pt modelId="{2DB82E38-D432-439B-BD08-CD9ED37A12BF}" type="pres">
      <dgm:prSet presAssocID="{12CB55EC-FBF8-444A-AC16-392BAB28ADF8}" presName="parentLin" presStyleCnt="0"/>
      <dgm:spPr/>
    </dgm:pt>
    <dgm:pt modelId="{9AAA0C0A-BE3C-43D6-8914-217C93B4E56B}" type="pres">
      <dgm:prSet presAssocID="{12CB55EC-FBF8-444A-AC16-392BAB28ADF8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98E3E96F-DEDC-47DB-AAD1-DCBE698CFAA6}" type="pres">
      <dgm:prSet presAssocID="{12CB55EC-FBF8-444A-AC16-392BAB28ADF8}" presName="parentText" presStyleLbl="node1" presStyleIdx="0" presStyleCnt="3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623059-120B-449B-B2BD-9234A29FAC3D}" type="pres">
      <dgm:prSet presAssocID="{12CB55EC-FBF8-444A-AC16-392BAB28ADF8}" presName="negativeSpace" presStyleCnt="0"/>
      <dgm:spPr/>
    </dgm:pt>
    <dgm:pt modelId="{0BC05399-C8E3-4FFC-9082-338B44F3E98F}" type="pres">
      <dgm:prSet presAssocID="{12CB55EC-FBF8-444A-AC16-392BAB28ADF8}" presName="childText" presStyleLbl="conFgAcc1" presStyleIdx="0" presStyleCnt="3">
        <dgm:presLayoutVars>
          <dgm:bulletEnabled val="1"/>
        </dgm:presLayoutVars>
      </dgm:prSet>
      <dgm:spPr/>
    </dgm:pt>
    <dgm:pt modelId="{A840485A-035D-4997-9A93-B43111AA0BBD}" type="pres">
      <dgm:prSet presAssocID="{63726F08-954F-4743-B815-1911E6CE32EF}" presName="spaceBetweenRectangles" presStyleCnt="0"/>
      <dgm:spPr/>
    </dgm:pt>
    <dgm:pt modelId="{63C23C9A-40D2-49AF-A98C-B2366D6E328C}" type="pres">
      <dgm:prSet presAssocID="{EA4D6759-953F-420C-9E4C-771A0BCB1B60}" presName="parentLin" presStyleCnt="0"/>
      <dgm:spPr/>
    </dgm:pt>
    <dgm:pt modelId="{8828AB31-FBC5-4E73-A38D-D563634D1B28}" type="pres">
      <dgm:prSet presAssocID="{EA4D6759-953F-420C-9E4C-771A0BCB1B60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427CDF09-D623-40EB-B120-7247D80B57F4}" type="pres">
      <dgm:prSet presAssocID="{EA4D6759-953F-420C-9E4C-771A0BCB1B60}" presName="parentText" presStyleLbl="node1" presStyleIdx="1" presStyleCnt="3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CC6D69-F0CB-43F0-82F6-BDA766872EEE}" type="pres">
      <dgm:prSet presAssocID="{EA4D6759-953F-420C-9E4C-771A0BCB1B60}" presName="negativeSpace" presStyleCnt="0"/>
      <dgm:spPr/>
    </dgm:pt>
    <dgm:pt modelId="{AB483A9E-238F-4D4A-B52B-7B82904B3564}" type="pres">
      <dgm:prSet presAssocID="{EA4D6759-953F-420C-9E4C-771A0BCB1B60}" presName="childText" presStyleLbl="conFgAcc1" presStyleIdx="1" presStyleCnt="3">
        <dgm:presLayoutVars>
          <dgm:bulletEnabled val="1"/>
        </dgm:presLayoutVars>
      </dgm:prSet>
      <dgm:spPr/>
    </dgm:pt>
    <dgm:pt modelId="{06E762CD-327E-4F93-9DDA-380C3124CF1C}" type="pres">
      <dgm:prSet presAssocID="{0BBA1591-6CAC-4DF5-BF27-F12FB30FAA0B}" presName="spaceBetweenRectangles" presStyleCnt="0"/>
      <dgm:spPr/>
    </dgm:pt>
    <dgm:pt modelId="{C4E59F58-AE63-4671-9C1F-34FC8D47B5BA}" type="pres">
      <dgm:prSet presAssocID="{6A5EFD4C-AD6C-4E49-9423-A94CFFFA14EB}" presName="parentLin" presStyleCnt="0"/>
      <dgm:spPr/>
    </dgm:pt>
    <dgm:pt modelId="{E6E4E339-33C5-4052-AA77-F987690A38B7}" type="pres">
      <dgm:prSet presAssocID="{6A5EFD4C-AD6C-4E49-9423-A94CFFFA14EB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F04FC24D-00B7-44F0-8F49-D58127654810}" type="pres">
      <dgm:prSet presAssocID="{6A5EFD4C-AD6C-4E49-9423-A94CFFFA14EB}" presName="parentText" presStyleLbl="node1" presStyleIdx="2" presStyleCnt="3" custScaleX="142857" custLinFactNeighborX="38356" custLinFactNeighborY="113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DA2013-1949-4021-9F9A-DC6C01BCC1C0}" type="pres">
      <dgm:prSet presAssocID="{6A5EFD4C-AD6C-4E49-9423-A94CFFFA14EB}" presName="negativeSpace" presStyleCnt="0"/>
      <dgm:spPr/>
    </dgm:pt>
    <dgm:pt modelId="{BC5F94B6-A2C3-4B3E-95D6-D91069090E3E}" type="pres">
      <dgm:prSet presAssocID="{6A5EFD4C-AD6C-4E49-9423-A94CFFFA14EB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0DDA6DE0-4B71-4165-9ADB-18D20538DD9B}" type="presOf" srcId="{EA4D6759-953F-420C-9E4C-771A0BCB1B60}" destId="{8828AB31-FBC5-4E73-A38D-D563634D1B28}" srcOrd="0" destOrd="0" presId="urn:microsoft.com/office/officeart/2005/8/layout/list1"/>
    <dgm:cxn modelId="{7F485B4A-7B34-442D-90EB-ED7DC71B2B00}" type="presOf" srcId="{6A5EFD4C-AD6C-4E49-9423-A94CFFFA14EB}" destId="{E6E4E339-33C5-4052-AA77-F987690A38B7}" srcOrd="0" destOrd="0" presId="urn:microsoft.com/office/officeart/2005/8/layout/list1"/>
    <dgm:cxn modelId="{23FE9104-CAD1-4809-8F55-04C5379648CE}" type="presOf" srcId="{EA4D6759-953F-420C-9E4C-771A0BCB1B60}" destId="{427CDF09-D623-40EB-B120-7247D80B57F4}" srcOrd="1" destOrd="0" presId="urn:microsoft.com/office/officeart/2005/8/layout/list1"/>
    <dgm:cxn modelId="{0FB03029-A717-4380-819A-EF38681CED69}" type="presOf" srcId="{337A733B-24E0-4B8F-ADD0-FEC690A6894E}" destId="{6289565E-C5E0-4ECC-839F-D3549DC685B1}" srcOrd="0" destOrd="0" presId="urn:microsoft.com/office/officeart/2005/8/layout/list1"/>
    <dgm:cxn modelId="{02089C39-0669-4034-BBA2-1DACF869791E}" srcId="{337A733B-24E0-4B8F-ADD0-FEC690A6894E}" destId="{EA4D6759-953F-420C-9E4C-771A0BCB1B60}" srcOrd="1" destOrd="0" parTransId="{80AC4387-DC0D-4475-B539-6267F642B7A6}" sibTransId="{0BBA1591-6CAC-4DF5-BF27-F12FB30FAA0B}"/>
    <dgm:cxn modelId="{AF8880BC-8C6B-4489-98E2-71300D30E3A7}" srcId="{337A733B-24E0-4B8F-ADD0-FEC690A6894E}" destId="{6A5EFD4C-AD6C-4E49-9423-A94CFFFA14EB}" srcOrd="2" destOrd="0" parTransId="{12CAB596-B775-424F-B4E2-8D52E0B7233D}" sibTransId="{63FE0BF3-9679-4842-870E-28034B419F07}"/>
    <dgm:cxn modelId="{439EBE02-BFD4-41B7-9496-0106797C6EBC}" srcId="{337A733B-24E0-4B8F-ADD0-FEC690A6894E}" destId="{12CB55EC-FBF8-444A-AC16-392BAB28ADF8}" srcOrd="0" destOrd="0" parTransId="{74D4BB8A-F23C-4873-B236-FACED7749056}" sibTransId="{63726F08-954F-4743-B815-1911E6CE32EF}"/>
    <dgm:cxn modelId="{D4DD9C83-3ACC-44F4-B027-73E03DE14C04}" type="presOf" srcId="{12CB55EC-FBF8-444A-AC16-392BAB28ADF8}" destId="{98E3E96F-DEDC-47DB-AAD1-DCBE698CFAA6}" srcOrd="1" destOrd="0" presId="urn:microsoft.com/office/officeart/2005/8/layout/list1"/>
    <dgm:cxn modelId="{A0515784-8D4E-4C0D-ABA1-EE0C12E77819}" type="presOf" srcId="{12CB55EC-FBF8-444A-AC16-392BAB28ADF8}" destId="{9AAA0C0A-BE3C-43D6-8914-217C93B4E56B}" srcOrd="0" destOrd="0" presId="urn:microsoft.com/office/officeart/2005/8/layout/list1"/>
    <dgm:cxn modelId="{BDAAB970-CBB1-470B-9D56-DFB83BF11238}" type="presOf" srcId="{6A5EFD4C-AD6C-4E49-9423-A94CFFFA14EB}" destId="{F04FC24D-00B7-44F0-8F49-D58127654810}" srcOrd="1" destOrd="0" presId="urn:microsoft.com/office/officeart/2005/8/layout/list1"/>
    <dgm:cxn modelId="{99200FEE-B977-4406-87B3-7B409DE8B1CE}" type="presParOf" srcId="{6289565E-C5E0-4ECC-839F-D3549DC685B1}" destId="{2DB82E38-D432-439B-BD08-CD9ED37A12BF}" srcOrd="0" destOrd="0" presId="urn:microsoft.com/office/officeart/2005/8/layout/list1"/>
    <dgm:cxn modelId="{FECD8025-F23A-4300-8149-289E3AD79035}" type="presParOf" srcId="{2DB82E38-D432-439B-BD08-CD9ED37A12BF}" destId="{9AAA0C0A-BE3C-43D6-8914-217C93B4E56B}" srcOrd="0" destOrd="0" presId="urn:microsoft.com/office/officeart/2005/8/layout/list1"/>
    <dgm:cxn modelId="{FE26EDAF-0AAE-4BA0-AD8D-F4A1ACA9B8F9}" type="presParOf" srcId="{2DB82E38-D432-439B-BD08-CD9ED37A12BF}" destId="{98E3E96F-DEDC-47DB-AAD1-DCBE698CFAA6}" srcOrd="1" destOrd="0" presId="urn:microsoft.com/office/officeart/2005/8/layout/list1"/>
    <dgm:cxn modelId="{BF23E99D-7610-49F0-A976-0A03BB3D6FC0}" type="presParOf" srcId="{6289565E-C5E0-4ECC-839F-D3549DC685B1}" destId="{3E623059-120B-449B-B2BD-9234A29FAC3D}" srcOrd="1" destOrd="0" presId="urn:microsoft.com/office/officeart/2005/8/layout/list1"/>
    <dgm:cxn modelId="{1EDB08A4-994D-4638-8C63-E3BC9CDAFFA4}" type="presParOf" srcId="{6289565E-C5E0-4ECC-839F-D3549DC685B1}" destId="{0BC05399-C8E3-4FFC-9082-338B44F3E98F}" srcOrd="2" destOrd="0" presId="urn:microsoft.com/office/officeart/2005/8/layout/list1"/>
    <dgm:cxn modelId="{87C7110E-3C6B-4E21-ACBE-3A4619718820}" type="presParOf" srcId="{6289565E-C5E0-4ECC-839F-D3549DC685B1}" destId="{A840485A-035D-4997-9A93-B43111AA0BBD}" srcOrd="3" destOrd="0" presId="urn:microsoft.com/office/officeart/2005/8/layout/list1"/>
    <dgm:cxn modelId="{865A2EF8-58A2-4F60-9971-D175B7B918A7}" type="presParOf" srcId="{6289565E-C5E0-4ECC-839F-D3549DC685B1}" destId="{63C23C9A-40D2-49AF-A98C-B2366D6E328C}" srcOrd="4" destOrd="0" presId="urn:microsoft.com/office/officeart/2005/8/layout/list1"/>
    <dgm:cxn modelId="{050D198D-0A03-4A3C-A21C-23A53782C32D}" type="presParOf" srcId="{63C23C9A-40D2-49AF-A98C-B2366D6E328C}" destId="{8828AB31-FBC5-4E73-A38D-D563634D1B28}" srcOrd="0" destOrd="0" presId="urn:microsoft.com/office/officeart/2005/8/layout/list1"/>
    <dgm:cxn modelId="{B1F36644-22B5-483E-A935-50D95F7DD475}" type="presParOf" srcId="{63C23C9A-40D2-49AF-A98C-B2366D6E328C}" destId="{427CDF09-D623-40EB-B120-7247D80B57F4}" srcOrd="1" destOrd="0" presId="urn:microsoft.com/office/officeart/2005/8/layout/list1"/>
    <dgm:cxn modelId="{556954B2-F798-488F-AEF1-EB0B9898A4E8}" type="presParOf" srcId="{6289565E-C5E0-4ECC-839F-D3549DC685B1}" destId="{11CC6D69-F0CB-43F0-82F6-BDA766872EEE}" srcOrd="5" destOrd="0" presId="urn:microsoft.com/office/officeart/2005/8/layout/list1"/>
    <dgm:cxn modelId="{3E7DDEE0-3FB5-4400-90F9-B511103C87AE}" type="presParOf" srcId="{6289565E-C5E0-4ECC-839F-D3549DC685B1}" destId="{AB483A9E-238F-4D4A-B52B-7B82904B3564}" srcOrd="6" destOrd="0" presId="urn:microsoft.com/office/officeart/2005/8/layout/list1"/>
    <dgm:cxn modelId="{539D92BA-D141-4384-807F-82F4FB0DD861}" type="presParOf" srcId="{6289565E-C5E0-4ECC-839F-D3549DC685B1}" destId="{06E762CD-327E-4F93-9DDA-380C3124CF1C}" srcOrd="7" destOrd="0" presId="urn:microsoft.com/office/officeart/2005/8/layout/list1"/>
    <dgm:cxn modelId="{52E05EEF-8631-439A-BDF4-280B04A23849}" type="presParOf" srcId="{6289565E-C5E0-4ECC-839F-D3549DC685B1}" destId="{C4E59F58-AE63-4671-9C1F-34FC8D47B5BA}" srcOrd="8" destOrd="0" presId="urn:microsoft.com/office/officeart/2005/8/layout/list1"/>
    <dgm:cxn modelId="{30DB5AC2-C621-492F-AE68-82A9C932029A}" type="presParOf" srcId="{C4E59F58-AE63-4671-9C1F-34FC8D47B5BA}" destId="{E6E4E339-33C5-4052-AA77-F987690A38B7}" srcOrd="0" destOrd="0" presId="urn:microsoft.com/office/officeart/2005/8/layout/list1"/>
    <dgm:cxn modelId="{E4FD954D-06DE-4225-B015-CDB538A6871B}" type="presParOf" srcId="{C4E59F58-AE63-4671-9C1F-34FC8D47B5BA}" destId="{F04FC24D-00B7-44F0-8F49-D58127654810}" srcOrd="1" destOrd="0" presId="urn:microsoft.com/office/officeart/2005/8/layout/list1"/>
    <dgm:cxn modelId="{332FF25A-CBC2-473E-BACF-87083FA6CE27}" type="presParOf" srcId="{6289565E-C5E0-4ECC-839F-D3549DC685B1}" destId="{E9DA2013-1949-4021-9F9A-DC6C01BCC1C0}" srcOrd="9" destOrd="0" presId="urn:microsoft.com/office/officeart/2005/8/layout/list1"/>
    <dgm:cxn modelId="{FD2F5697-DB0F-4BEC-955E-F8F6F3E030A4}" type="presParOf" srcId="{6289565E-C5E0-4ECC-839F-D3549DC685B1}" destId="{BC5F94B6-A2C3-4B3E-95D6-D91069090E3E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6B0F49-48A1-4428-8D9C-E6487700CDAC}">
      <dsp:nvSpPr>
        <dsp:cNvPr id="0" name=""/>
        <dsp:cNvSpPr/>
      </dsp:nvSpPr>
      <dsp:spPr>
        <a:xfrm>
          <a:off x="0" y="195878"/>
          <a:ext cx="11169878" cy="14206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66907" tIns="229108" rIns="866907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фундамент обучения математике в школе </a:t>
          </a:r>
          <a:endParaRPr lang="ru-RU" sz="24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коррекция различных сторон познавательной деятельности детей </a:t>
          </a:r>
          <a:r>
            <a:rPr lang="ru-RU" sz="2400" b="0" kern="1200" smtClean="0">
              <a:latin typeface="Times New Roman" panose="02020603050405020304" pitchFamily="18" charset="0"/>
              <a:cs typeface="Times New Roman" panose="02020603050405020304" pitchFamily="18" charset="0"/>
            </a:rPr>
            <a:t>с ОВЗ</a:t>
          </a:r>
          <a:endParaRPr lang="ru-RU" sz="24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195878"/>
        <a:ext cx="11169878" cy="1420650"/>
      </dsp:txXfrm>
    </dsp:sp>
    <dsp:sp modelId="{4A5B4EAF-F67B-49BF-A9A4-C6D2CDAF64B9}">
      <dsp:nvSpPr>
        <dsp:cNvPr id="0" name=""/>
        <dsp:cNvSpPr/>
      </dsp:nvSpPr>
      <dsp:spPr>
        <a:xfrm>
          <a:off x="555766" y="33518"/>
          <a:ext cx="10610046" cy="3247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95536" tIns="0" rIns="295536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Развитие математических способностей в дошкольном возрасте</a:t>
          </a:r>
          <a:endParaRPr lang="ru-RU" sz="24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71618" y="49370"/>
        <a:ext cx="10578342" cy="293016"/>
      </dsp:txXfrm>
    </dsp:sp>
    <dsp:sp modelId="{E7B7F53F-4695-4079-B3BF-C41C86501D48}">
      <dsp:nvSpPr>
        <dsp:cNvPr id="0" name=""/>
        <dsp:cNvSpPr/>
      </dsp:nvSpPr>
      <dsp:spPr>
        <a:xfrm>
          <a:off x="0" y="1838288"/>
          <a:ext cx="11169878" cy="7276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66907" tIns="229108" rIns="866907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Развитие игровой, конструктивной, трудовой деятельности</a:t>
          </a:r>
          <a:endParaRPr lang="ru-RU" sz="24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1838288"/>
        <a:ext cx="11169878" cy="727650"/>
      </dsp:txXfrm>
    </dsp:sp>
    <dsp:sp modelId="{435FFE9E-DDC2-4260-ABCF-3B21214E8061}">
      <dsp:nvSpPr>
        <dsp:cNvPr id="0" name=""/>
        <dsp:cNvSpPr/>
      </dsp:nvSpPr>
      <dsp:spPr>
        <a:xfrm>
          <a:off x="531769" y="1675928"/>
          <a:ext cx="10635372" cy="3247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95536" tIns="0" rIns="295536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Элементарные математические представления</a:t>
          </a:r>
          <a:endParaRPr lang="ru-RU" sz="24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47621" y="1691780"/>
        <a:ext cx="10603668" cy="293016"/>
      </dsp:txXfrm>
    </dsp:sp>
    <dsp:sp modelId="{BB2F4C7F-B16D-4130-A6A2-F58FCD349FA6}">
      <dsp:nvSpPr>
        <dsp:cNvPr id="0" name=""/>
        <dsp:cNvSpPr/>
      </dsp:nvSpPr>
      <dsp:spPr>
        <a:xfrm>
          <a:off x="0" y="2778989"/>
          <a:ext cx="11169878" cy="7276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66907" tIns="229108" rIns="866907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на занятиях по конструированию, рисованию, лепке, аппликации и др. </a:t>
          </a:r>
          <a:endParaRPr lang="ru-RU" sz="24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2778989"/>
        <a:ext cx="11169878" cy="727650"/>
      </dsp:txXfrm>
    </dsp:sp>
    <dsp:sp modelId="{89638998-FCF8-48FA-B2E0-E9BC52046256}">
      <dsp:nvSpPr>
        <dsp:cNvPr id="0" name=""/>
        <dsp:cNvSpPr/>
      </dsp:nvSpPr>
      <dsp:spPr>
        <a:xfrm>
          <a:off x="545949" y="2625339"/>
          <a:ext cx="10622804" cy="3247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95536" tIns="0" rIns="295536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Математические представления используются и закрепляются</a:t>
          </a:r>
          <a:endParaRPr lang="ru-RU" sz="24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61801" y="2641191"/>
        <a:ext cx="10591100" cy="293016"/>
      </dsp:txXfrm>
    </dsp:sp>
    <dsp:sp modelId="{659DC657-2A2A-4699-B496-D6F06A35787F}">
      <dsp:nvSpPr>
        <dsp:cNvPr id="0" name=""/>
        <dsp:cNvSpPr/>
      </dsp:nvSpPr>
      <dsp:spPr>
        <a:xfrm>
          <a:off x="0" y="3737109"/>
          <a:ext cx="11169878" cy="25640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66907" tIns="229108" rIns="866907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значимое место в дошкольном воспитании</a:t>
          </a:r>
          <a:endParaRPr lang="ru-RU" sz="24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сложный познавательный процессом</a:t>
          </a:r>
          <a:endParaRPr lang="ru-RU" sz="24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457200" lvl="2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интеллектуальное развитие детей:</a:t>
          </a:r>
          <a:endParaRPr lang="ru-RU" sz="24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685800" lvl="3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овладевает практическими знаниями</a:t>
          </a:r>
          <a:endParaRPr lang="ru-RU" sz="24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685800" lvl="3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выделяет существенные признаки</a:t>
          </a:r>
          <a:endParaRPr lang="ru-RU" sz="24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685800" lvl="3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устанавливает отношения и связи между деталями и предметам</a:t>
          </a:r>
          <a:endParaRPr lang="ru-RU" sz="24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3737109"/>
        <a:ext cx="11169878" cy="2564099"/>
      </dsp:txXfrm>
    </dsp:sp>
    <dsp:sp modelId="{6DDAC539-25E1-432B-84D8-2B97FC564DF0}">
      <dsp:nvSpPr>
        <dsp:cNvPr id="0" name=""/>
        <dsp:cNvSpPr/>
      </dsp:nvSpPr>
      <dsp:spPr>
        <a:xfrm>
          <a:off x="558493" y="3574749"/>
          <a:ext cx="7818915" cy="3247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95536" tIns="0" rIns="295536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Конструктивная деятельность</a:t>
          </a:r>
          <a:endParaRPr lang="ru-RU" sz="24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74345" y="3590601"/>
        <a:ext cx="7787211" cy="29301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F2DAD9-B7F8-49E0-A3CC-67F1335537E2}">
      <dsp:nvSpPr>
        <dsp:cNvPr id="0" name=""/>
        <dsp:cNvSpPr/>
      </dsp:nvSpPr>
      <dsp:spPr>
        <a:xfrm rot="5400000">
          <a:off x="938649" y="610091"/>
          <a:ext cx="527569" cy="600619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gradFill rotWithShape="0">
          <a:gsLst>
            <a:gs pos="0">
              <a:schemeClr val="accent5">
                <a:tint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tint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tint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14680588-D1DF-493A-9C66-0FC9471DD271}">
      <dsp:nvSpPr>
        <dsp:cNvPr id="0" name=""/>
        <dsp:cNvSpPr/>
      </dsp:nvSpPr>
      <dsp:spPr>
        <a:xfrm>
          <a:off x="312616" y="0"/>
          <a:ext cx="3579173" cy="621653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u="sng" kern="1200" cap="none" spc="0" dirty="0" smtClean="0">
              <a:ln w="0"/>
              <a:solidFill>
                <a:srgbClr val="FFFF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Конструктор </a:t>
          </a:r>
          <a:r>
            <a:rPr lang="ru-RU" sz="2800" b="1" u="sng" kern="1200" cap="none" spc="0" dirty="0" err="1" smtClean="0">
              <a:ln w="0"/>
              <a:solidFill>
                <a:srgbClr val="FFFF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LeGo</a:t>
          </a:r>
          <a:r>
            <a:rPr lang="ru-RU" sz="2800" b="1" u="sng" kern="1200" cap="none" spc="0" dirty="0" smtClean="0">
              <a:ln w="0"/>
              <a:solidFill>
                <a:srgbClr val="FFFF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ru-RU" sz="2800" b="1" kern="1200" cap="none" spc="0" dirty="0">
            <a:ln w="0"/>
            <a:solidFill>
              <a:srgbClr val="FFFF00"/>
            </a:solidFill>
            <a:effectLst/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42968" y="30352"/>
        <a:ext cx="3518469" cy="560949"/>
      </dsp:txXfrm>
    </dsp:sp>
    <dsp:sp modelId="{554C1635-811A-42D1-A944-8EA13045445E}">
      <dsp:nvSpPr>
        <dsp:cNvPr id="0" name=""/>
        <dsp:cNvSpPr/>
      </dsp:nvSpPr>
      <dsp:spPr>
        <a:xfrm>
          <a:off x="2573722" y="80670"/>
          <a:ext cx="645931" cy="5024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C319C6-E651-4B7A-8A66-3AA32A18EB0A}">
      <dsp:nvSpPr>
        <dsp:cNvPr id="0" name=""/>
        <dsp:cNvSpPr/>
      </dsp:nvSpPr>
      <dsp:spPr>
        <a:xfrm rot="5400000">
          <a:off x="2234522" y="1340420"/>
          <a:ext cx="527569" cy="600619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gradFill rotWithShape="0">
          <a:gsLst>
            <a:gs pos="0">
              <a:schemeClr val="accent5">
                <a:tint val="50000"/>
                <a:hueOff val="-2448119"/>
                <a:satOff val="-5125"/>
                <a:lumOff val="352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tint val="50000"/>
                <a:hueOff val="-2448119"/>
                <a:satOff val="-5125"/>
                <a:lumOff val="352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tint val="50000"/>
                <a:hueOff val="-2448119"/>
                <a:satOff val="-5125"/>
                <a:lumOff val="352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351E831D-CEB0-46FD-BD56-F12008F05E3A}">
      <dsp:nvSpPr>
        <dsp:cNvPr id="0" name=""/>
        <dsp:cNvSpPr/>
      </dsp:nvSpPr>
      <dsp:spPr>
        <a:xfrm>
          <a:off x="4286322" y="2039802"/>
          <a:ext cx="2644821" cy="621653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5">
                <a:hueOff val="-1838336"/>
                <a:satOff val="-2557"/>
                <a:lumOff val="-98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1838336"/>
                <a:satOff val="-2557"/>
                <a:lumOff val="-98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1838336"/>
                <a:satOff val="-2557"/>
                <a:lumOff val="-98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0" u="none" kern="1200" cap="none" spc="0" dirty="0" smtClean="0">
              <a:ln w="0"/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Доступный  </a:t>
          </a:r>
          <a:endParaRPr lang="ru-RU" sz="2800" b="0" u="none" kern="1200" cap="none" spc="0" dirty="0">
            <a:ln w="0"/>
            <a:solidFill>
              <a:schemeClr val="tx1"/>
            </a:solidFill>
            <a:effectLst>
              <a:outerShdw blurRad="38100" dist="25400" dir="5400000" algn="ctr" rotWithShape="0">
                <a:srgbClr val="6E747A">
                  <a:alpha val="43000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316674" y="2070154"/>
        <a:ext cx="2584117" cy="560949"/>
      </dsp:txXfrm>
    </dsp:sp>
    <dsp:sp modelId="{E08A6A51-34E9-4FF9-9E26-F482E2B28C07}">
      <dsp:nvSpPr>
        <dsp:cNvPr id="0" name=""/>
        <dsp:cNvSpPr/>
      </dsp:nvSpPr>
      <dsp:spPr>
        <a:xfrm>
          <a:off x="3824550" y="778992"/>
          <a:ext cx="645931" cy="5024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5DBAAA-F83F-46D2-9CE6-33D189ADF266}">
      <dsp:nvSpPr>
        <dsp:cNvPr id="0" name=""/>
        <dsp:cNvSpPr/>
      </dsp:nvSpPr>
      <dsp:spPr>
        <a:xfrm rot="5400000">
          <a:off x="3554339" y="2032406"/>
          <a:ext cx="527569" cy="600619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gradFill rotWithShape="0">
          <a:gsLst>
            <a:gs pos="0">
              <a:schemeClr val="accent5">
                <a:tint val="50000"/>
                <a:hueOff val="-4896237"/>
                <a:satOff val="-10250"/>
                <a:lumOff val="704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tint val="50000"/>
                <a:hueOff val="-4896237"/>
                <a:satOff val="-10250"/>
                <a:lumOff val="704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tint val="50000"/>
                <a:hueOff val="-4896237"/>
                <a:satOff val="-10250"/>
                <a:lumOff val="704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6956216A-369B-4AA6-92AD-D59E977DE5E8}">
      <dsp:nvSpPr>
        <dsp:cNvPr id="0" name=""/>
        <dsp:cNvSpPr/>
      </dsp:nvSpPr>
      <dsp:spPr>
        <a:xfrm>
          <a:off x="1662312" y="680688"/>
          <a:ext cx="4886970" cy="621653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5">
                <a:hueOff val="-3676673"/>
                <a:satOff val="-5114"/>
                <a:lumOff val="-196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3676673"/>
                <a:satOff val="-5114"/>
                <a:lumOff val="-196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3676673"/>
                <a:satOff val="-5114"/>
                <a:lumOff val="-196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0" u="none" kern="1200" cap="none" spc="0" dirty="0" smtClean="0">
              <a:ln w="0"/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Полифункциональный </a:t>
          </a:r>
          <a:endParaRPr lang="ru-RU" sz="2800" b="0" u="none" kern="1200" cap="none" spc="0" dirty="0">
            <a:ln w="0"/>
            <a:solidFill>
              <a:schemeClr val="tx1"/>
            </a:solidFill>
            <a:effectLst>
              <a:outerShdw blurRad="38100" dist="25400" dir="5400000" algn="ctr" rotWithShape="0">
                <a:srgbClr val="6E747A">
                  <a:alpha val="43000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692664" y="711040"/>
        <a:ext cx="4826266" cy="560949"/>
      </dsp:txXfrm>
    </dsp:sp>
    <dsp:sp modelId="{30E9C5AC-EC09-42C5-87CE-A5A773542AEB}">
      <dsp:nvSpPr>
        <dsp:cNvPr id="0" name=""/>
        <dsp:cNvSpPr/>
      </dsp:nvSpPr>
      <dsp:spPr>
        <a:xfrm>
          <a:off x="6663628" y="1477313"/>
          <a:ext cx="645931" cy="5024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552EC3-7797-4D5C-BBE7-8D3488B356CE}">
      <dsp:nvSpPr>
        <dsp:cNvPr id="0" name=""/>
        <dsp:cNvSpPr/>
      </dsp:nvSpPr>
      <dsp:spPr>
        <a:xfrm rot="5400000">
          <a:off x="5049338" y="2739169"/>
          <a:ext cx="527569" cy="600619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gradFill rotWithShape="0">
          <a:gsLst>
            <a:gs pos="0">
              <a:schemeClr val="accent5">
                <a:tint val="50000"/>
                <a:hueOff val="-7344355"/>
                <a:satOff val="-15375"/>
                <a:lumOff val="1056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tint val="50000"/>
                <a:hueOff val="-7344355"/>
                <a:satOff val="-15375"/>
                <a:lumOff val="1056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tint val="50000"/>
                <a:hueOff val="-7344355"/>
                <a:satOff val="-15375"/>
                <a:lumOff val="1056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DDB80716-A073-472C-9732-A96456C2759C}">
      <dsp:nvSpPr>
        <dsp:cNvPr id="0" name=""/>
        <dsp:cNvSpPr/>
      </dsp:nvSpPr>
      <dsp:spPr>
        <a:xfrm>
          <a:off x="3037467" y="1384399"/>
          <a:ext cx="2929045" cy="621653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5">
                <a:hueOff val="-5515009"/>
                <a:satOff val="-7671"/>
                <a:lumOff val="-294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5515009"/>
                <a:satOff val="-7671"/>
                <a:lumOff val="-294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5515009"/>
                <a:satOff val="-7671"/>
                <a:lumOff val="-294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0" u="none" kern="1200" cap="none" spc="0" dirty="0" smtClean="0">
              <a:ln w="0"/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Практичный </a:t>
          </a:r>
          <a:endParaRPr lang="ru-RU" sz="2800" b="0" u="none" kern="1200" cap="none" spc="0" dirty="0">
            <a:ln w="0"/>
            <a:solidFill>
              <a:schemeClr val="tx1"/>
            </a:solidFill>
            <a:effectLst>
              <a:outerShdw blurRad="38100" dist="25400" dir="5400000" algn="ctr" rotWithShape="0">
                <a:srgbClr val="6E747A">
                  <a:alpha val="43000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067819" y="1414751"/>
        <a:ext cx="2868341" cy="560949"/>
      </dsp:txXfrm>
    </dsp:sp>
    <dsp:sp modelId="{1FB09679-41BD-4D02-9E38-2E476B6071D1}">
      <dsp:nvSpPr>
        <dsp:cNvPr id="0" name=""/>
        <dsp:cNvSpPr/>
      </dsp:nvSpPr>
      <dsp:spPr>
        <a:xfrm>
          <a:off x="7402669" y="2175635"/>
          <a:ext cx="645931" cy="5024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7B2AAF-254D-435D-B33E-1DB6CC2292E8}">
      <dsp:nvSpPr>
        <dsp:cNvPr id="0" name=""/>
        <dsp:cNvSpPr/>
      </dsp:nvSpPr>
      <dsp:spPr>
        <a:xfrm>
          <a:off x="5649857" y="2716359"/>
          <a:ext cx="1844379" cy="621653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5">
                <a:hueOff val="-7353345"/>
                <a:satOff val="-10228"/>
                <a:lumOff val="-392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7353345"/>
                <a:satOff val="-10228"/>
                <a:lumOff val="-392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7353345"/>
                <a:satOff val="-10228"/>
                <a:lumOff val="-392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0" u="none" kern="1200" cap="none" spc="0" dirty="0" smtClean="0">
              <a:ln w="0"/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Яркий</a:t>
          </a:r>
          <a:r>
            <a:rPr lang="ru-RU" sz="2800" b="0" u="sng" kern="1200" cap="none" spc="0" dirty="0" smtClean="0">
              <a:ln w="0"/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  </a:t>
          </a:r>
          <a:endParaRPr lang="ru-RU" sz="2800" b="0" u="sng" kern="1200" cap="none" spc="0" dirty="0">
            <a:ln w="0"/>
            <a:solidFill>
              <a:schemeClr val="tx1"/>
            </a:solidFill>
            <a:effectLst>
              <a:outerShdw blurRad="38100" dist="25400" dir="5400000" algn="ctr" rotWithShape="0">
                <a:srgbClr val="6E747A">
                  <a:alpha val="43000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680209" y="2746711"/>
        <a:ext cx="1783675" cy="56094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54E545-B022-45ED-9B9F-95D4F5F17610}">
      <dsp:nvSpPr>
        <dsp:cNvPr id="0" name=""/>
        <dsp:cNvSpPr/>
      </dsp:nvSpPr>
      <dsp:spPr>
        <a:xfrm>
          <a:off x="0" y="349435"/>
          <a:ext cx="10789920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273EA4E-CCBB-4064-9941-D45E1DE1EECA}">
      <dsp:nvSpPr>
        <dsp:cNvPr id="0" name=""/>
        <dsp:cNvSpPr/>
      </dsp:nvSpPr>
      <dsp:spPr>
        <a:xfrm>
          <a:off x="513680" y="142795"/>
          <a:ext cx="10273595" cy="4132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5483" tIns="0" rIns="285483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Игровые образовательные ситуации</a:t>
          </a:r>
          <a:endParaRPr lang="ru-RU" sz="2400" b="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33855" y="162970"/>
        <a:ext cx="10233245" cy="372930"/>
      </dsp:txXfrm>
    </dsp:sp>
    <dsp:sp modelId="{6C3E12E2-238D-4443-9EFF-80560F9D99DB}">
      <dsp:nvSpPr>
        <dsp:cNvPr id="0" name=""/>
        <dsp:cNvSpPr/>
      </dsp:nvSpPr>
      <dsp:spPr>
        <a:xfrm>
          <a:off x="0" y="984475"/>
          <a:ext cx="10789920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7AB29F6-7044-4180-B5AA-547129638B2F}">
      <dsp:nvSpPr>
        <dsp:cNvPr id="0" name=""/>
        <dsp:cNvSpPr/>
      </dsp:nvSpPr>
      <dsp:spPr>
        <a:xfrm>
          <a:off x="513680" y="777835"/>
          <a:ext cx="10273595" cy="4132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5483" tIns="0" rIns="285483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Обучение  в повседневных бытовых ситуациях</a:t>
          </a:r>
          <a:endParaRPr lang="ru-RU" sz="2400" b="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33855" y="798010"/>
        <a:ext cx="10233245" cy="372930"/>
      </dsp:txXfrm>
    </dsp:sp>
    <dsp:sp modelId="{C4D05322-5427-480F-8FD3-2A9942B821EC}">
      <dsp:nvSpPr>
        <dsp:cNvPr id="0" name=""/>
        <dsp:cNvSpPr/>
      </dsp:nvSpPr>
      <dsp:spPr>
        <a:xfrm>
          <a:off x="0" y="1619515"/>
          <a:ext cx="10789920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B513ADC-E108-4000-9632-DE9A7046285F}">
      <dsp:nvSpPr>
        <dsp:cNvPr id="0" name=""/>
        <dsp:cNvSpPr/>
      </dsp:nvSpPr>
      <dsp:spPr>
        <a:xfrm>
          <a:off x="513680" y="1412875"/>
          <a:ext cx="10273595" cy="4132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5483" tIns="0" rIns="285483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Театрализация  с математическим содержанием</a:t>
          </a:r>
          <a:endParaRPr lang="ru-RU" sz="2400" b="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33855" y="1433050"/>
        <a:ext cx="10233245" cy="372930"/>
      </dsp:txXfrm>
    </dsp:sp>
    <dsp:sp modelId="{FC7CF7F8-C560-4DD6-BF76-5D84EBA8D281}">
      <dsp:nvSpPr>
        <dsp:cNvPr id="0" name=""/>
        <dsp:cNvSpPr/>
      </dsp:nvSpPr>
      <dsp:spPr>
        <a:xfrm>
          <a:off x="0" y="2254555"/>
          <a:ext cx="10789920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690F6F3-F5D6-49E9-BF76-39F5D7BFBB9B}">
      <dsp:nvSpPr>
        <dsp:cNvPr id="0" name=""/>
        <dsp:cNvSpPr/>
      </dsp:nvSpPr>
      <dsp:spPr>
        <a:xfrm>
          <a:off x="522636" y="2047915"/>
          <a:ext cx="10266582" cy="4132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5483" tIns="0" rIns="285483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Коллективное  занятие (свободное участие детей в нем)</a:t>
          </a:r>
          <a:endParaRPr lang="ru-RU" sz="2400" b="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42811" y="2068090"/>
        <a:ext cx="10226232" cy="372930"/>
      </dsp:txXfrm>
    </dsp:sp>
    <dsp:sp modelId="{C7259480-3CE2-445C-8CF7-DFD11410854E}">
      <dsp:nvSpPr>
        <dsp:cNvPr id="0" name=""/>
        <dsp:cNvSpPr/>
      </dsp:nvSpPr>
      <dsp:spPr>
        <a:xfrm>
          <a:off x="0" y="2889595"/>
          <a:ext cx="10789920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2AF5228-A8A6-4361-A446-12F3AAFCCC19}">
      <dsp:nvSpPr>
        <dsp:cNvPr id="0" name=""/>
        <dsp:cNvSpPr/>
      </dsp:nvSpPr>
      <dsp:spPr>
        <a:xfrm>
          <a:off x="489971" y="2682955"/>
          <a:ext cx="10291949" cy="4132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5483" tIns="0" rIns="285483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Самостоятельная  исследовательская деятельность в развивающей среде</a:t>
          </a:r>
          <a:endParaRPr lang="ru-RU" sz="2400" b="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10146" y="2703130"/>
        <a:ext cx="10251599" cy="372930"/>
      </dsp:txXfrm>
    </dsp:sp>
    <dsp:sp modelId="{09FB4A30-BB61-4F4E-A62F-BF786E2F7A50}">
      <dsp:nvSpPr>
        <dsp:cNvPr id="0" name=""/>
        <dsp:cNvSpPr/>
      </dsp:nvSpPr>
      <dsp:spPr>
        <a:xfrm>
          <a:off x="0" y="3524635"/>
          <a:ext cx="10789920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A297C5A-097B-4B2B-899F-D45C960F4B34}">
      <dsp:nvSpPr>
        <dsp:cNvPr id="0" name=""/>
        <dsp:cNvSpPr/>
      </dsp:nvSpPr>
      <dsp:spPr>
        <a:xfrm>
          <a:off x="513680" y="3317995"/>
          <a:ext cx="10273595" cy="4132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5483" tIns="0" rIns="285483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Индивидуально -творческая деятельность</a:t>
          </a:r>
          <a:endParaRPr lang="ru-RU" sz="2400" b="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33855" y="3338170"/>
        <a:ext cx="10233245" cy="372930"/>
      </dsp:txXfrm>
    </dsp:sp>
    <dsp:sp modelId="{726EA3AF-4EE2-475C-9BFB-15A799BC5415}">
      <dsp:nvSpPr>
        <dsp:cNvPr id="0" name=""/>
        <dsp:cNvSpPr/>
      </dsp:nvSpPr>
      <dsp:spPr>
        <a:xfrm>
          <a:off x="0" y="4159675"/>
          <a:ext cx="10789920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D60A758-AF36-4763-862A-B51EA6A96EDC}">
      <dsp:nvSpPr>
        <dsp:cNvPr id="0" name=""/>
        <dsp:cNvSpPr/>
      </dsp:nvSpPr>
      <dsp:spPr>
        <a:xfrm>
          <a:off x="513680" y="3953035"/>
          <a:ext cx="10273595" cy="4132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5483" tIns="0" rIns="285483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Творческая  деятельность в малой подгруппе(3-6 детей)</a:t>
          </a:r>
          <a:endParaRPr lang="ru-RU" sz="2400" b="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33855" y="3973210"/>
        <a:ext cx="10233245" cy="372930"/>
      </dsp:txXfrm>
    </dsp:sp>
    <dsp:sp modelId="{6D1D3EE5-0545-4991-844C-60EE56A431E9}">
      <dsp:nvSpPr>
        <dsp:cNvPr id="0" name=""/>
        <dsp:cNvSpPr/>
      </dsp:nvSpPr>
      <dsp:spPr>
        <a:xfrm>
          <a:off x="0" y="4794715"/>
          <a:ext cx="10789920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75979F9-D4EA-4A73-9C05-2D09129E8090}">
      <dsp:nvSpPr>
        <dsp:cNvPr id="0" name=""/>
        <dsp:cNvSpPr/>
      </dsp:nvSpPr>
      <dsp:spPr>
        <a:xfrm>
          <a:off x="513680" y="4588075"/>
          <a:ext cx="10273595" cy="4132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5483" tIns="0" rIns="285483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Учебно</a:t>
          </a:r>
          <a:r>
            <a:rPr lang="ru-RU" sz="2400" b="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-игровая деятельность (познавательные игры, занятия)</a:t>
          </a:r>
          <a:endParaRPr lang="ru-RU" sz="2400" b="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33855" y="4608250"/>
        <a:ext cx="10233245" cy="37293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C05399-C8E3-4FFC-9082-338B44F3E98F}">
      <dsp:nvSpPr>
        <dsp:cNvPr id="0" name=""/>
        <dsp:cNvSpPr/>
      </dsp:nvSpPr>
      <dsp:spPr>
        <a:xfrm>
          <a:off x="0" y="316216"/>
          <a:ext cx="4792802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8E3E96F-DEDC-47DB-AAD1-DCBE698CFAA6}">
      <dsp:nvSpPr>
        <dsp:cNvPr id="0" name=""/>
        <dsp:cNvSpPr/>
      </dsp:nvSpPr>
      <dsp:spPr>
        <a:xfrm>
          <a:off x="228172" y="21016"/>
          <a:ext cx="4563454" cy="5904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6810" tIns="0" rIns="12681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практические (игровые);</a:t>
          </a:r>
          <a:endParaRPr lang="ru-RU" sz="2400" b="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56993" y="49837"/>
        <a:ext cx="4505812" cy="532758"/>
      </dsp:txXfrm>
    </dsp:sp>
    <dsp:sp modelId="{D6616755-AA22-4B5E-AFE7-A604482C7190}">
      <dsp:nvSpPr>
        <dsp:cNvPr id="0" name=""/>
        <dsp:cNvSpPr/>
      </dsp:nvSpPr>
      <dsp:spPr>
        <a:xfrm>
          <a:off x="0" y="1223417"/>
          <a:ext cx="4792802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6DD66FB-EDEE-4389-BA38-D48F62AB7D5C}">
      <dsp:nvSpPr>
        <dsp:cNvPr id="0" name=""/>
        <dsp:cNvSpPr/>
      </dsp:nvSpPr>
      <dsp:spPr>
        <a:xfrm>
          <a:off x="228172" y="928216"/>
          <a:ext cx="4563454" cy="5904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6810" tIns="0" rIns="12681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моделирование</a:t>
          </a:r>
          <a:r>
            <a:rPr lang="ru-RU" sz="24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 </a:t>
          </a:r>
          <a:r>
            <a:rPr lang="ru-RU" sz="2400" b="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воссоздание, преобразование</a:t>
          </a:r>
          <a:endParaRPr lang="ru-RU" sz="2400" b="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56993" y="957037"/>
        <a:ext cx="4505812" cy="532758"/>
      </dsp:txXfrm>
    </dsp:sp>
    <dsp:sp modelId="{72264493-6373-4D7E-B1C8-BBF2FF021F40}">
      <dsp:nvSpPr>
        <dsp:cNvPr id="0" name=""/>
        <dsp:cNvSpPr/>
      </dsp:nvSpPr>
      <dsp:spPr>
        <a:xfrm>
          <a:off x="0" y="2130617"/>
          <a:ext cx="4792802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B103C30-000A-4A87-BDB9-7BBF80914D8C}">
      <dsp:nvSpPr>
        <dsp:cNvPr id="0" name=""/>
        <dsp:cNvSpPr/>
      </dsp:nvSpPr>
      <dsp:spPr>
        <a:xfrm>
          <a:off x="228172" y="1835417"/>
          <a:ext cx="4563454" cy="5904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6810" tIns="0" rIns="12681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конструирование</a:t>
          </a:r>
          <a:endParaRPr lang="ru-RU" sz="2400" b="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56993" y="1864238"/>
        <a:ext cx="4505812" cy="532758"/>
      </dsp:txXfrm>
    </dsp:sp>
    <dsp:sp modelId="{18E0B477-0EE7-4C29-B7C4-9D6517AB13C2}">
      <dsp:nvSpPr>
        <dsp:cNvPr id="0" name=""/>
        <dsp:cNvSpPr/>
      </dsp:nvSpPr>
      <dsp:spPr>
        <a:xfrm>
          <a:off x="0" y="3037817"/>
          <a:ext cx="4792802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B55EDEB-3D3D-4A39-8E26-1B915C9EE57C}">
      <dsp:nvSpPr>
        <dsp:cNvPr id="0" name=""/>
        <dsp:cNvSpPr/>
      </dsp:nvSpPr>
      <dsp:spPr>
        <a:xfrm>
          <a:off x="228172" y="2742617"/>
          <a:ext cx="4563454" cy="5904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6810" tIns="0" rIns="12681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сюжетно – ролевая игра</a:t>
          </a:r>
          <a:endParaRPr lang="ru-RU" sz="2400" b="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56993" y="2771438"/>
        <a:ext cx="4505812" cy="532758"/>
      </dsp:txXfrm>
    </dsp:sp>
    <dsp:sp modelId="{4E75B271-54BD-40D8-88F5-AF20754AC0D1}">
      <dsp:nvSpPr>
        <dsp:cNvPr id="0" name=""/>
        <dsp:cNvSpPr/>
      </dsp:nvSpPr>
      <dsp:spPr>
        <a:xfrm>
          <a:off x="0" y="3945017"/>
          <a:ext cx="4792802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0DCA2A8-76FC-48B1-869B-88F4CB1DA9E6}">
      <dsp:nvSpPr>
        <dsp:cNvPr id="0" name=""/>
        <dsp:cNvSpPr/>
      </dsp:nvSpPr>
      <dsp:spPr>
        <a:xfrm>
          <a:off x="228172" y="3649817"/>
          <a:ext cx="4563454" cy="5904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6810" tIns="0" rIns="12681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игра – драматизация</a:t>
          </a:r>
          <a:endParaRPr lang="ru-RU" sz="2400" b="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56993" y="3678638"/>
        <a:ext cx="4505812" cy="53275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C05399-C8E3-4FFC-9082-338B44F3E98F}">
      <dsp:nvSpPr>
        <dsp:cNvPr id="0" name=""/>
        <dsp:cNvSpPr/>
      </dsp:nvSpPr>
      <dsp:spPr>
        <a:xfrm>
          <a:off x="0" y="404965"/>
          <a:ext cx="3632740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8E3E96F-DEDC-47DB-AAD1-DCBE698CFAA6}">
      <dsp:nvSpPr>
        <dsp:cNvPr id="0" name=""/>
        <dsp:cNvSpPr/>
      </dsp:nvSpPr>
      <dsp:spPr>
        <a:xfrm>
          <a:off x="172945" y="50725"/>
          <a:ext cx="3458904" cy="7084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6116" tIns="0" rIns="96116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наглядный материал               (книги, схемы)</a:t>
          </a:r>
          <a:endParaRPr lang="ru-RU" sz="2400" b="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07530" y="85310"/>
        <a:ext cx="3389734" cy="639310"/>
      </dsp:txXfrm>
    </dsp:sp>
    <dsp:sp modelId="{AB483A9E-238F-4D4A-B52B-7B82904B3564}">
      <dsp:nvSpPr>
        <dsp:cNvPr id="0" name=""/>
        <dsp:cNvSpPr/>
      </dsp:nvSpPr>
      <dsp:spPr>
        <a:xfrm>
          <a:off x="0" y="1493605"/>
          <a:ext cx="3632740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27CDF09-D623-40EB-B120-7247D80B57F4}">
      <dsp:nvSpPr>
        <dsp:cNvPr id="0" name=""/>
        <dsp:cNvSpPr/>
      </dsp:nvSpPr>
      <dsp:spPr>
        <a:xfrm>
          <a:off x="172945" y="1139365"/>
          <a:ext cx="3458904" cy="7084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6116" tIns="0" rIns="96116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конструкторы </a:t>
          </a:r>
          <a:r>
            <a:rPr lang="ru-RU" sz="2400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LeGo</a:t>
          </a:r>
          <a:endParaRPr lang="ru-RU" sz="2400" b="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07530" y="1173950"/>
        <a:ext cx="3389734" cy="639310"/>
      </dsp:txXfrm>
    </dsp:sp>
    <dsp:sp modelId="{BC5F94B6-A2C3-4B3E-95D6-D91069090E3E}">
      <dsp:nvSpPr>
        <dsp:cNvPr id="0" name=""/>
        <dsp:cNvSpPr/>
      </dsp:nvSpPr>
      <dsp:spPr>
        <a:xfrm>
          <a:off x="0" y="2582245"/>
          <a:ext cx="3632740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04FC24D-00B7-44F0-8F49-D58127654810}">
      <dsp:nvSpPr>
        <dsp:cNvPr id="0" name=""/>
        <dsp:cNvSpPr/>
      </dsp:nvSpPr>
      <dsp:spPr>
        <a:xfrm>
          <a:off x="173835" y="2236046"/>
          <a:ext cx="3458904" cy="7084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6116" tIns="0" rIns="96116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дидактические игры</a:t>
          </a:r>
          <a:endParaRPr lang="ru-RU" sz="2400" b="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08420" y="2270631"/>
        <a:ext cx="3389734" cy="6393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031FFE-958C-45CF-9DDE-54A425C5A179}" type="datetimeFigureOut">
              <a:rPr lang="ru-RU" smtClean="0"/>
              <a:pPr/>
              <a:t>13.09.2022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950D5C-E40C-4CC3-9063-68265B4433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95549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950D5C-E40C-4CC3-9063-68265B443389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06704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950D5C-E40C-4CC3-9063-68265B443389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4FF05-121E-4844-8672-D0F95D6BB2AA}" type="datetimeFigureOut">
              <a:rPr lang="ru-RU" smtClean="0"/>
              <a:pPr/>
              <a:t>13.09.2022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F5696-1E0D-4DCF-9B80-72F30ECEC1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8003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4FF05-121E-4844-8672-D0F95D6BB2AA}" type="datetimeFigureOut">
              <a:rPr lang="ru-RU" smtClean="0"/>
              <a:pPr/>
              <a:t>13.09.2022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F5696-1E0D-4DCF-9B80-72F30ECEC1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65807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4FF05-121E-4844-8672-D0F95D6BB2AA}" type="datetimeFigureOut">
              <a:rPr lang="ru-RU" smtClean="0"/>
              <a:pPr/>
              <a:t>13.09.2022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F5696-1E0D-4DCF-9B80-72F30ECEC1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6369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4FF05-121E-4844-8672-D0F95D6BB2AA}" type="datetimeFigureOut">
              <a:rPr lang="ru-RU" smtClean="0"/>
              <a:pPr/>
              <a:t>13.09.2022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F5696-1E0D-4DCF-9B80-72F30ECEC1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0870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4FF05-121E-4844-8672-D0F95D6BB2AA}" type="datetimeFigureOut">
              <a:rPr lang="ru-RU" smtClean="0"/>
              <a:pPr/>
              <a:t>13.09.2022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F5696-1E0D-4DCF-9B80-72F30ECEC1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58886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4FF05-121E-4844-8672-D0F95D6BB2AA}" type="datetimeFigureOut">
              <a:rPr lang="ru-RU" smtClean="0"/>
              <a:pPr/>
              <a:t>13.09.2022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F5696-1E0D-4DCF-9B80-72F30ECEC1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03181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4FF05-121E-4844-8672-D0F95D6BB2AA}" type="datetimeFigureOut">
              <a:rPr lang="ru-RU" smtClean="0"/>
              <a:pPr/>
              <a:t>13.09.2022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F5696-1E0D-4DCF-9B80-72F30ECEC1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7498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4FF05-121E-4844-8672-D0F95D6BB2AA}" type="datetimeFigureOut">
              <a:rPr lang="ru-RU" smtClean="0"/>
              <a:pPr/>
              <a:t>13.09.2022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F5696-1E0D-4DCF-9B80-72F30ECEC1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9119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4FF05-121E-4844-8672-D0F95D6BB2AA}" type="datetimeFigureOut">
              <a:rPr lang="ru-RU" smtClean="0"/>
              <a:pPr/>
              <a:t>13.09.2022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F5696-1E0D-4DCF-9B80-72F30ECEC1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969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4FF05-121E-4844-8672-D0F95D6BB2AA}" type="datetimeFigureOut">
              <a:rPr lang="ru-RU" smtClean="0"/>
              <a:pPr/>
              <a:t>13.09.2022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F5696-1E0D-4DCF-9B80-72F30ECEC1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1407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4FF05-121E-4844-8672-D0F95D6BB2AA}" type="datetimeFigureOut">
              <a:rPr lang="ru-RU" smtClean="0"/>
              <a:pPr/>
              <a:t>13.09.2022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F5696-1E0D-4DCF-9B80-72F30ECEC1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90699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31000" t="-5000" r="-4000" b="-2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24FF05-121E-4844-8672-D0F95D6BB2AA}" type="datetimeFigureOut">
              <a:rPr lang="ru-RU" smtClean="0"/>
              <a:pPr/>
              <a:t>13.09.2022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1F5696-1E0D-4DCF-9B80-72F30ECEC1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225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551450" y="1890583"/>
            <a:ext cx="6565466" cy="2246769"/>
          </a:xfrm>
          <a:prstGeom prst="rect">
            <a:avLst/>
          </a:prstGeom>
          <a:pattFill prst="pct5">
            <a:fgClr>
              <a:schemeClr val="bg2"/>
            </a:fgClr>
            <a:bgClr>
              <a:schemeClr val="bg1"/>
            </a:bgClr>
          </a:patt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u="sng" dirty="0">
                <a:ln w="0">
                  <a:solidFill>
                    <a:srgbClr val="00206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математических способностей </a:t>
            </a:r>
          </a:p>
          <a:p>
            <a:pPr algn="ctr"/>
            <a:r>
              <a:rPr lang="ru-RU" sz="2800" b="1" u="sng" dirty="0">
                <a:ln w="0">
                  <a:solidFill>
                    <a:srgbClr val="00206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 использованием игровых технологий </a:t>
            </a:r>
          </a:p>
          <a:p>
            <a:pPr algn="ctr"/>
            <a:r>
              <a:rPr lang="ru-RU" sz="2800" b="1" u="sng" dirty="0">
                <a:ln w="0">
                  <a:solidFill>
                    <a:srgbClr val="00206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ЛЕГО КОНСТРУКТОРА </a:t>
            </a:r>
          </a:p>
          <a:p>
            <a:pPr algn="ctr"/>
            <a:r>
              <a:rPr lang="ru-RU" sz="2800" b="1" u="sng" dirty="0">
                <a:ln w="0">
                  <a:solidFill>
                    <a:srgbClr val="00206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старшем дошкольном </a:t>
            </a:r>
            <a:r>
              <a:rPr lang="ru-RU" sz="2800" b="1" u="sng" dirty="0" smtClean="0">
                <a:ln w="0">
                  <a:solidFill>
                    <a:srgbClr val="00206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возрасте</a:t>
            </a:r>
            <a:endParaRPr lang="ru-RU" sz="2800" b="1" u="sng" dirty="0">
              <a:ln w="0">
                <a:solidFill>
                  <a:srgbClr val="002060"/>
                </a:solidFill>
              </a:ln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476367" y="177243"/>
            <a:ext cx="8715633" cy="1410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9000"/>
              </a:lnSpc>
            </a:pP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Московская область </a:t>
            </a:r>
            <a:r>
              <a:rPr lang="ru-RU" sz="1200" b="1" kern="14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Солнечногорский</a:t>
            </a:r>
            <a:r>
              <a:rPr lang="ru-RU" sz="1200" b="1" kern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городской округ </a:t>
            </a:r>
            <a:endParaRPr lang="ru-RU" sz="1200" kern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9000"/>
              </a:lnSpc>
            </a:pP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 образования</a:t>
            </a:r>
            <a:endParaRPr lang="ru-RU" sz="1200" kern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9000"/>
              </a:lnSpc>
            </a:pP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</a:t>
            </a:r>
            <a:endParaRPr lang="ru-RU" sz="1200" kern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9000"/>
              </a:lnSpc>
            </a:pP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сад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№43»</a:t>
            </a:r>
            <a:endParaRPr lang="ru-RU" sz="1200" kern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9000"/>
              </a:lnSpc>
            </a:pP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Юридический адрес: 141500, Московская область, </a:t>
            </a:r>
            <a:r>
              <a:rPr lang="ru-RU" sz="12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г.Солнечногорск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тел/факс: 8(496)26-4-49-31</a:t>
            </a:r>
            <a:endParaRPr lang="ru-RU" sz="1200" kern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9000"/>
              </a:lnSpc>
              <a:spcAft>
                <a:spcPts val="1400"/>
              </a:spcAft>
            </a:pP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Микрорайон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Рекинцо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E-</a:t>
            </a:r>
            <a:r>
              <a:rPr lang="ru-RU" sz="12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meI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b="1" u="sng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sadik_43@mail.ru</a:t>
            </a:r>
            <a:endParaRPr lang="ru-RU" sz="2400" kern="1400" dirty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380589" y="4646142"/>
            <a:ext cx="28114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Подготовила: воспитатель </a:t>
            </a:r>
          </a:p>
          <a:p>
            <a:r>
              <a:rPr lang="ru-RU" dirty="0" smtClean="0"/>
              <a:t>Федотова Е.В.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016843" y="6153665"/>
            <a:ext cx="2209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Солнечногорск 2022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554776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1937860" y="-104503"/>
            <a:ext cx="8767421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u="sng" dirty="0">
                <a:ln w="0">
                  <a:solidFill>
                    <a:srgbClr val="00206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Мир конструирования </a:t>
            </a:r>
          </a:p>
          <a:p>
            <a:pPr algn="ctr"/>
            <a:r>
              <a:rPr lang="ru-RU" sz="3200" i="1" u="sng" dirty="0">
                <a:ln w="0">
                  <a:solidFill>
                    <a:srgbClr val="00206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(учебная  деятельность)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302"/>
          <a:stretch/>
        </p:blipFill>
        <p:spPr>
          <a:xfrm>
            <a:off x="7912532" y="1157381"/>
            <a:ext cx="3273487" cy="49290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01315" y="1295254"/>
            <a:ext cx="5956308" cy="335309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29448" y="4627785"/>
            <a:ext cx="26224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>
                <a:ln w="0">
                  <a:solidFill>
                    <a:srgbClr val="00206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Собери по образцу</a:t>
            </a:r>
          </a:p>
        </p:txBody>
      </p:sp>
    </p:spTree>
    <p:extLst>
      <p:ext uri="{BB962C8B-B14F-4D97-AF65-F5344CB8AC3E}">
        <p14:creationId xmlns:p14="http://schemas.microsoft.com/office/powerpoint/2010/main" val="1869009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1937860" y="-104503"/>
            <a:ext cx="876742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400" b="1" u="sng" dirty="0" smtClean="0">
                <a:ln w="0">
                  <a:solidFill>
                    <a:srgbClr val="00206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Мир конструирования </a:t>
            </a:r>
          </a:p>
          <a:p>
            <a:pPr lvl="0" algn="ctr"/>
            <a:r>
              <a:rPr lang="ru-RU" sz="2800" b="1" i="1" u="sng" dirty="0" smtClean="0">
                <a:ln w="0">
                  <a:solidFill>
                    <a:srgbClr val="00206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(учебная  деятельность)</a:t>
            </a:r>
            <a:endParaRPr lang="ru-RU" sz="2800" b="1" i="1" u="sng" dirty="0">
              <a:ln w="0">
                <a:solidFill>
                  <a:srgbClr val="002060"/>
                </a:solidFill>
              </a:ln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14" r="11286" b="1968"/>
          <a:stretch/>
        </p:blipFill>
        <p:spPr>
          <a:xfrm>
            <a:off x="1097281" y="1144450"/>
            <a:ext cx="5370528" cy="42006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71" r="20929" b="5016"/>
          <a:stretch/>
        </p:blipFill>
        <p:spPr>
          <a:xfrm>
            <a:off x="6740434" y="1193075"/>
            <a:ext cx="5299321" cy="4103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extBox 1"/>
          <p:cNvSpPr txBox="1"/>
          <p:nvPr/>
        </p:nvSpPr>
        <p:spPr>
          <a:xfrm>
            <a:off x="6171247" y="5442356"/>
            <a:ext cx="33095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smtClean="0">
                <a:ln w="0">
                  <a:solidFill>
                    <a:srgbClr val="00206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Сложение и вычитание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344143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1937860" y="-104503"/>
            <a:ext cx="8767421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u="sng" dirty="0">
                <a:ln w="0">
                  <a:solidFill>
                    <a:srgbClr val="00206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Мир конструирования </a:t>
            </a:r>
          </a:p>
          <a:p>
            <a:pPr algn="ctr"/>
            <a:r>
              <a:rPr lang="ru-RU" sz="3200" i="1" u="sng" dirty="0">
                <a:ln w="0">
                  <a:solidFill>
                    <a:srgbClr val="00206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(учебная  деятельность)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967" y="1157381"/>
            <a:ext cx="5679290" cy="3194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63" r="8480"/>
          <a:stretch/>
        </p:blipFill>
        <p:spPr>
          <a:xfrm>
            <a:off x="6858001" y="1532238"/>
            <a:ext cx="4993286" cy="32374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2675700" y="4538875"/>
            <a:ext cx="36458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>
                <a:ln w="0">
                  <a:solidFill>
                    <a:srgbClr val="00206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Больше, меньше или равно</a:t>
            </a:r>
          </a:p>
        </p:txBody>
      </p:sp>
    </p:spTree>
    <p:extLst>
      <p:ext uri="{BB962C8B-B14F-4D97-AF65-F5344CB8AC3E}">
        <p14:creationId xmlns:p14="http://schemas.microsoft.com/office/powerpoint/2010/main" val="4011921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1937860" y="-104503"/>
            <a:ext cx="8767421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u="sng" dirty="0">
                <a:ln w="0">
                  <a:solidFill>
                    <a:srgbClr val="00206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Мир конструирования </a:t>
            </a:r>
          </a:p>
          <a:p>
            <a:pPr algn="ctr"/>
            <a:r>
              <a:rPr lang="ru-RU" sz="3200" i="1" u="sng" dirty="0">
                <a:ln w="0">
                  <a:solidFill>
                    <a:srgbClr val="00206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(учебная  деятельность)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53583" y="1099716"/>
            <a:ext cx="3340898" cy="456379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983362" y="5609967"/>
            <a:ext cx="22041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>
                <a:ln w="0">
                  <a:solidFill>
                    <a:srgbClr val="00206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Числовой поезд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575221" y="4662616"/>
            <a:ext cx="24689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smtClean="0">
                <a:ln w="0">
                  <a:solidFill>
                    <a:srgbClr val="00206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Числовая лесенка</a:t>
            </a:r>
            <a:endParaRPr lang="ru-RU" sz="2400" i="1" dirty="0">
              <a:ln w="0">
                <a:solidFill>
                  <a:srgbClr val="002060"/>
                </a:solidFill>
              </a:ln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I:\WhatsApp Unknown 2022-09-09 at 22.28.06\IMG_20220912_085601.jpg"/>
          <p:cNvPicPr>
            <a:picLocks noChangeAspect="1" noChangeArrowheads="1"/>
          </p:cNvPicPr>
          <p:nvPr/>
        </p:nvPicPr>
        <p:blipFill>
          <a:blip r:embed="rId3" cstate="print"/>
          <a:srcRect b="17769"/>
          <a:stretch>
            <a:fillRect/>
          </a:stretch>
        </p:blipFill>
        <p:spPr bwMode="auto">
          <a:xfrm>
            <a:off x="2611394" y="1116304"/>
            <a:ext cx="2487827" cy="36369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60138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2098498" y="0"/>
            <a:ext cx="8767421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u="sng" dirty="0">
                <a:ln w="0">
                  <a:solidFill>
                    <a:srgbClr val="00206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Мир конструирования </a:t>
            </a:r>
          </a:p>
          <a:p>
            <a:pPr algn="ctr"/>
            <a:r>
              <a:rPr lang="ru-RU" sz="3200" i="1" u="sng" dirty="0">
                <a:ln w="0">
                  <a:solidFill>
                    <a:srgbClr val="00206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(учебная  деятельность)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70968" y="3243513"/>
            <a:ext cx="5805714" cy="32657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88" r="7698" b="6921"/>
          <a:stretch/>
        </p:blipFill>
        <p:spPr>
          <a:xfrm>
            <a:off x="1266497" y="1157381"/>
            <a:ext cx="5674233" cy="35530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3323967" y="4645537"/>
            <a:ext cx="24759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>
                <a:ln w="0">
                  <a:solidFill>
                    <a:srgbClr val="00206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Запомни и собери</a:t>
            </a:r>
          </a:p>
        </p:txBody>
      </p:sp>
    </p:spTree>
    <p:extLst>
      <p:ext uri="{BB962C8B-B14F-4D97-AF65-F5344CB8AC3E}">
        <p14:creationId xmlns:p14="http://schemas.microsoft.com/office/powerpoint/2010/main" val="407813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0410" y="1875711"/>
            <a:ext cx="6448995" cy="36275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" name="Прямоугольник 15"/>
          <p:cNvSpPr/>
          <p:nvPr/>
        </p:nvSpPr>
        <p:spPr>
          <a:xfrm>
            <a:off x="2123211" y="60289"/>
            <a:ext cx="8767421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u="sng" dirty="0">
                <a:ln w="0">
                  <a:solidFill>
                    <a:srgbClr val="00206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Мир конструирования </a:t>
            </a:r>
          </a:p>
          <a:p>
            <a:pPr algn="ctr"/>
            <a:r>
              <a:rPr lang="ru-RU" sz="3200" i="1" u="sng" dirty="0">
                <a:ln w="0">
                  <a:solidFill>
                    <a:srgbClr val="00206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(учебная  деятельность)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8" t="5086"/>
          <a:stretch/>
        </p:blipFill>
        <p:spPr>
          <a:xfrm>
            <a:off x="140521" y="1322173"/>
            <a:ext cx="4999890" cy="27058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extBox 1"/>
          <p:cNvSpPr txBox="1"/>
          <p:nvPr/>
        </p:nvSpPr>
        <p:spPr>
          <a:xfrm>
            <a:off x="1937860" y="4259978"/>
            <a:ext cx="26485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i="1" dirty="0">
                <a:ln w="0">
                  <a:solidFill>
                    <a:srgbClr val="00206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Собери цифру</a:t>
            </a:r>
          </a:p>
        </p:txBody>
      </p:sp>
    </p:spTree>
    <p:extLst>
      <p:ext uri="{BB962C8B-B14F-4D97-AF65-F5344CB8AC3E}">
        <p14:creationId xmlns:p14="http://schemas.microsoft.com/office/powerpoint/2010/main" val="3460785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1666011" y="154989"/>
            <a:ext cx="8767421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u="sng" dirty="0">
                <a:ln w="0">
                  <a:solidFill>
                    <a:srgbClr val="00206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Мир конструирования </a:t>
            </a:r>
          </a:p>
          <a:p>
            <a:pPr algn="ctr"/>
            <a:r>
              <a:rPr lang="ru-RU" sz="3200" i="1" u="sng" dirty="0">
                <a:ln w="0">
                  <a:solidFill>
                    <a:srgbClr val="00206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(учебная  деятельность)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530717" y="4606959"/>
            <a:ext cx="19104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>
                <a:ln w="0">
                  <a:solidFill>
                    <a:srgbClr val="00206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ЛЕГО </a:t>
            </a:r>
            <a:r>
              <a:rPr lang="ru-RU" sz="2400" i="1" dirty="0" err="1">
                <a:ln w="0">
                  <a:solidFill>
                    <a:srgbClr val="00206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судоку</a:t>
            </a:r>
            <a:endParaRPr lang="ru-RU" sz="2400" i="1" dirty="0">
              <a:ln w="0">
                <a:solidFill>
                  <a:srgbClr val="002060"/>
                </a:solidFill>
              </a:ln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1" name="Picture 3" descr="I:\WhatsApp Unknown 2022-09-09 at 22.28.06\IMG_20220912_090918.jpg"/>
          <p:cNvPicPr>
            <a:picLocks noChangeAspect="1" noChangeArrowheads="1"/>
          </p:cNvPicPr>
          <p:nvPr/>
        </p:nvPicPr>
        <p:blipFill>
          <a:blip r:embed="rId2" cstate="print"/>
          <a:srcRect r="10753"/>
          <a:stretch>
            <a:fillRect/>
          </a:stretch>
        </p:blipFill>
        <p:spPr bwMode="auto">
          <a:xfrm>
            <a:off x="1614615" y="1676908"/>
            <a:ext cx="4712044" cy="29698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I:\WhatsApp Unknown 2022-09-09 at 22.28.06\IMG_20220912_09095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66349" y="2183026"/>
            <a:ext cx="5449058" cy="30650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52144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1801935" y="192060"/>
            <a:ext cx="8767421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u="sng" dirty="0">
                <a:ln w="0">
                  <a:solidFill>
                    <a:srgbClr val="00206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Мир конструирования </a:t>
            </a:r>
          </a:p>
          <a:p>
            <a:pPr algn="ctr"/>
            <a:r>
              <a:rPr lang="ru-RU" sz="3200" i="1" u="sng" dirty="0">
                <a:ln w="0">
                  <a:solidFill>
                    <a:srgbClr val="00206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(учебная  деятельность)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945924" y="4757352"/>
            <a:ext cx="20120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>
                <a:ln w="0">
                  <a:solidFill>
                    <a:srgbClr val="00206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Повтори узор</a:t>
            </a:r>
          </a:p>
        </p:txBody>
      </p:sp>
      <p:pic>
        <p:nvPicPr>
          <p:cNvPr id="3075" name="Picture 3" descr="I:\WhatsApp Unknown 2022-09-09 at 22.28.06\IMG_20220912_0914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9523" y="1372742"/>
            <a:ext cx="5847125" cy="3289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 descr="I:\WhatsApp Unknown 2022-09-09 at 22.28.06\IMG_20220912_091516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69807" y="1194710"/>
            <a:ext cx="2678280" cy="47613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99920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801935" y="192060"/>
            <a:ext cx="8767421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u="sng" dirty="0">
                <a:ln w="0">
                  <a:solidFill>
                    <a:srgbClr val="00206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Мир конструирования </a:t>
            </a:r>
          </a:p>
          <a:p>
            <a:pPr algn="ctr"/>
            <a:r>
              <a:rPr lang="ru-RU" sz="3200" i="1" u="sng" dirty="0">
                <a:ln w="0">
                  <a:solidFill>
                    <a:srgbClr val="00206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(учебная  деятельность)</a:t>
            </a:r>
          </a:p>
        </p:txBody>
      </p:sp>
      <p:pic>
        <p:nvPicPr>
          <p:cNvPr id="4098" name="Picture 2" descr="I:\WhatsApp Unknown 2022-09-09 at 22.28.06\IMG_20220912_0920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1879" y="1501548"/>
            <a:ext cx="4905440" cy="27593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92995" y="1212697"/>
            <a:ext cx="3039957" cy="47160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3945924" y="4613190"/>
            <a:ext cx="24795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n w="0">
                  <a:solidFill>
                    <a:srgbClr val="00206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Что тяжелее?</a:t>
            </a:r>
            <a:endParaRPr lang="ru-RU" sz="2400" i="1" dirty="0">
              <a:ln w="0">
                <a:solidFill>
                  <a:srgbClr val="002060"/>
                </a:solidFill>
              </a:ln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2717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63048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70313" y="2203614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latin typeface="Bookman Old Style" pitchFamily="18" charset="0"/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728140442"/>
              </p:ext>
            </p:extLst>
          </p:nvPr>
        </p:nvGraphicFramePr>
        <p:xfrm>
          <a:off x="644434" y="283787"/>
          <a:ext cx="11169879" cy="63347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06045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03501" y="2286000"/>
            <a:ext cx="711342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5400" b="1" u="sng" dirty="0">
                <a:ln w="0">
                  <a:solidFill>
                    <a:srgbClr val="00206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062717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083225" y="101266"/>
            <a:ext cx="483234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u="sng" dirty="0">
                <a:ln w="0">
                  <a:solidFill>
                    <a:srgbClr val="00206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Конструирование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602558" y="1284072"/>
            <a:ext cx="951702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u="sng" dirty="0">
                <a:ln w="0"/>
                <a:solidFill>
                  <a:srgbClr val="002060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Основа математического развития дошкольников</a:t>
            </a:r>
          </a:p>
        </p:txBody>
      </p:sp>
      <p:sp>
        <p:nvSpPr>
          <p:cNvPr id="10" name="Выгнутая влево стрелка 9"/>
          <p:cNvSpPr/>
          <p:nvPr/>
        </p:nvSpPr>
        <p:spPr>
          <a:xfrm rot="2886696">
            <a:off x="2974688" y="258521"/>
            <a:ext cx="723843" cy="991821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aphicFrame>
        <p:nvGraphicFramePr>
          <p:cNvPr id="12" name="Схема 11"/>
          <p:cNvGraphicFramePr/>
          <p:nvPr>
            <p:extLst>
              <p:ext uri="{D42A27DB-BD31-4B8C-83A1-F6EECF244321}">
                <p14:modId xmlns:p14="http://schemas.microsoft.com/office/powerpoint/2010/main" val="2452065233"/>
              </p:ext>
            </p:extLst>
          </p:nvPr>
        </p:nvGraphicFramePr>
        <p:xfrm>
          <a:off x="1997413" y="2116183"/>
          <a:ext cx="9396548" cy="34577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75732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083225" y="0"/>
            <a:ext cx="635173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u="sng" dirty="0" err="1">
                <a:ln w="0">
                  <a:solidFill>
                    <a:srgbClr val="00206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Лего</a:t>
            </a:r>
            <a:r>
              <a:rPr lang="ru-RU" sz="4400" b="1" u="sng" dirty="0">
                <a:ln w="0">
                  <a:solidFill>
                    <a:srgbClr val="00206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Конструирование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239763" y="832276"/>
            <a:ext cx="34973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u="sng" dirty="0" smtClean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Формы реализации:</a:t>
            </a:r>
            <a:endParaRPr lang="ru-RU" sz="2800" b="1" u="sng" dirty="0">
              <a:ln w="0"/>
              <a:solidFill>
                <a:srgbClr val="00206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572559471"/>
              </p:ext>
            </p:extLst>
          </p:nvPr>
        </p:nvGraphicFramePr>
        <p:xfrm>
          <a:off x="792480" y="1423997"/>
          <a:ext cx="10789920" cy="52903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94939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821968" y="0"/>
            <a:ext cx="635173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u="sng" dirty="0" err="1">
                <a:ln w="0">
                  <a:solidFill>
                    <a:srgbClr val="00206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Лего</a:t>
            </a:r>
            <a:r>
              <a:rPr lang="ru-RU" sz="4400" b="1" u="sng" dirty="0">
                <a:ln w="0">
                  <a:solidFill>
                    <a:srgbClr val="00206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Конструирование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869562" y="1010039"/>
            <a:ext cx="32842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u="sng" dirty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и </a:t>
            </a:r>
            <a:r>
              <a:rPr lang="ru-RU" sz="2800" b="1" u="sng" dirty="0" smtClean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приемы:</a:t>
            </a:r>
            <a:endParaRPr lang="ru-RU" sz="2800" b="1" u="sng" dirty="0">
              <a:ln w="0"/>
              <a:solidFill>
                <a:srgbClr val="00206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1351965892"/>
              </p:ext>
            </p:extLst>
          </p:nvPr>
        </p:nvGraphicFramePr>
        <p:xfrm>
          <a:off x="1007107" y="1730469"/>
          <a:ext cx="4792802" cy="44700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8695091" y="1010039"/>
            <a:ext cx="18085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u="sng" dirty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Средства:</a:t>
            </a: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589080928"/>
              </p:ext>
            </p:extLst>
          </p:nvPr>
        </p:nvGraphicFramePr>
        <p:xfrm>
          <a:off x="7783007" y="1856742"/>
          <a:ext cx="3632740" cy="32377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740410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5503818" y="217714"/>
            <a:ext cx="625787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u="sng" dirty="0">
                <a:ln w="0">
                  <a:solidFill>
                    <a:srgbClr val="00206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Мир конструирования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05" b="40123"/>
          <a:stretch/>
        </p:blipFill>
        <p:spPr>
          <a:xfrm>
            <a:off x="6963690" y="1335069"/>
            <a:ext cx="4798003" cy="45269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08" r="17695"/>
          <a:stretch/>
        </p:blipFill>
        <p:spPr>
          <a:xfrm>
            <a:off x="1443317" y="78806"/>
            <a:ext cx="3756212" cy="27693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0808" y="2964673"/>
            <a:ext cx="4527689" cy="25468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20748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30379" y="-60960"/>
            <a:ext cx="6164188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u="sng" dirty="0" err="1">
                <a:ln w="0">
                  <a:solidFill>
                    <a:srgbClr val="00206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Лего</a:t>
            </a:r>
            <a:r>
              <a:rPr lang="ru-RU" sz="4400" b="1" u="sng" dirty="0">
                <a:ln w="0">
                  <a:solidFill>
                    <a:srgbClr val="00206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Конструирование </a:t>
            </a:r>
          </a:p>
          <a:p>
            <a:pPr algn="ctr"/>
            <a:r>
              <a:rPr lang="ru-RU" sz="2800" b="1" i="1" u="sng" dirty="0">
                <a:ln w="0">
                  <a:solidFill>
                    <a:srgbClr val="00206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(Методическая библиотека)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187146" y="1334529"/>
            <a:ext cx="7996194" cy="44978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8451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5732349" y="322217"/>
            <a:ext cx="627677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400" b="1" u="sng" dirty="0">
                <a:ln w="0">
                  <a:solidFill>
                    <a:srgbClr val="00206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Мир конструирования</a:t>
            </a: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5830" y="2001883"/>
            <a:ext cx="6348550" cy="37327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269" y="937648"/>
            <a:ext cx="4853561" cy="409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5332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2133599" y="-96214"/>
            <a:ext cx="6769007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400" b="1" u="sng" dirty="0">
                <a:ln w="0">
                  <a:solidFill>
                    <a:srgbClr val="00206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Мир конструирования </a:t>
            </a:r>
            <a:endParaRPr lang="ru-RU" sz="4400" b="1" u="sng" dirty="0" smtClean="0">
              <a:ln w="0">
                <a:solidFill>
                  <a:srgbClr val="002060"/>
                </a:solidFill>
              </a:ln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3200" b="1" i="1" u="sng" dirty="0" smtClean="0">
                <a:ln w="0">
                  <a:solidFill>
                    <a:srgbClr val="00206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3200" b="1" i="1" u="sng" dirty="0">
                <a:ln w="0">
                  <a:solidFill>
                    <a:srgbClr val="00206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игровая деятельность)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43" r="20598" b="8154"/>
          <a:stretch/>
        </p:blipFill>
        <p:spPr>
          <a:xfrm>
            <a:off x="8554260" y="460046"/>
            <a:ext cx="3378925" cy="26915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9" r="16522"/>
          <a:stretch/>
        </p:blipFill>
        <p:spPr>
          <a:xfrm>
            <a:off x="5215580" y="3133177"/>
            <a:ext cx="4229064" cy="29415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99577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341</TotalTime>
  <Words>335</Words>
  <Application>Microsoft Office PowerPoint</Application>
  <PresentationFormat>Произвольный</PresentationFormat>
  <Paragraphs>92</Paragraphs>
  <Slides>20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lastModifiedBy>User</cp:lastModifiedBy>
  <cp:revision>35</cp:revision>
  <dcterms:created xsi:type="dcterms:W3CDTF">2022-09-09T17:55:39Z</dcterms:created>
  <dcterms:modified xsi:type="dcterms:W3CDTF">2022-09-13T10:51:23Z</dcterms:modified>
</cp:coreProperties>
</file>