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к хочешь\Desktop\Autumn_Template_greeting_card_Foliage_Maple_571623_1280x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664" cy="6858000"/>
          </a:xfrm>
          <a:prstGeom prst="rect">
            <a:avLst/>
          </a:prstGeom>
          <a:noFill/>
        </p:spPr>
      </p:pic>
      <p:pic>
        <p:nvPicPr>
          <p:cNvPr id="5" name="Picture 7" descr="C:\Users\как хочешь\Desktop\Улыбка\фотоосень22\IMG-4bbb03a1520e4e5c8397842c29c595fc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76400" y="1600200"/>
            <a:ext cx="5816600" cy="4362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52600" y="10668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До встречи в октябре!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к хочешь\Desktop\Autumn_Template_greeting_card_Foliage_Maple_571623_1280x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7266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14400" y="1066800"/>
            <a:ext cx="784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Cambria" pitchFamily="18" charset="0"/>
              </a:rPr>
              <a:t>В сентябре мы не скучали, мероприятий много посещали!</a:t>
            </a:r>
            <a:endParaRPr lang="ru-RU" sz="2000" i="1" dirty="0">
              <a:latin typeface="Cambria" pitchFamily="18" charset="0"/>
            </a:endParaRPr>
          </a:p>
        </p:txBody>
      </p:sp>
      <p:pic>
        <p:nvPicPr>
          <p:cNvPr id="2051" name="Picture 3" descr="C:\Users\как хочешь\Desktop\Улыбка\фотоосень22\IMG-d5c82f9d25cad58f15053bebafad44a6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0" y="1600200"/>
            <a:ext cx="3268669" cy="2286000"/>
          </a:xfrm>
          <a:prstGeom prst="rect">
            <a:avLst/>
          </a:prstGeom>
          <a:noFill/>
        </p:spPr>
      </p:pic>
      <p:pic>
        <p:nvPicPr>
          <p:cNvPr id="2054" name="Picture 6" descr="C:\Users\как хочешь\Desktop\Улыбка\фотоосень22\20220930_1030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886200"/>
            <a:ext cx="3048000" cy="2286000"/>
          </a:xfrm>
          <a:prstGeom prst="rect">
            <a:avLst/>
          </a:prstGeom>
          <a:noFill/>
        </p:spPr>
      </p:pic>
      <p:pic>
        <p:nvPicPr>
          <p:cNvPr id="2056" name="Picture 8" descr="C:\Users\как хочешь\Desktop\Улыбка\фотоосень22\IMG-dbfd38e8b0d7dfae8caa53292c3fd49c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6324600" y="1447800"/>
            <a:ext cx="2114550" cy="2819400"/>
          </a:xfrm>
          <a:prstGeom prst="rect">
            <a:avLst/>
          </a:prstGeom>
          <a:noFill/>
        </p:spPr>
      </p:pic>
      <p:pic>
        <p:nvPicPr>
          <p:cNvPr id="2058" name="Picture 10" descr="C:\Users\как хочешь\Desktop\Улыбка\фотоосень22\IMG-8d5baa77878232b3b148a4f6fe539897-V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90600" y="1600200"/>
            <a:ext cx="2133600" cy="2844800"/>
          </a:xfrm>
          <a:prstGeom prst="rect">
            <a:avLst/>
          </a:prstGeom>
          <a:noFill/>
        </p:spPr>
      </p:pic>
      <p:pic>
        <p:nvPicPr>
          <p:cNvPr id="2057" name="Picture 9" descr="F:\УЛЫБКА\фотоСентябрь22\20220916_09365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990600" y="36576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к хочешь\Desktop\Autumn_Template_greeting_card_Foliage_Maple_571623_1280x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4" y="0"/>
            <a:ext cx="9172664" cy="6858000"/>
          </a:xfrm>
          <a:prstGeom prst="rect">
            <a:avLst/>
          </a:prstGeom>
          <a:noFill/>
        </p:spPr>
      </p:pic>
      <p:pic>
        <p:nvPicPr>
          <p:cNvPr id="3075" name="Picture 3" descr="C:\Users\как хочешь\Desktop\Улыбка\фотоосень22\IMG-83fe75913dec8287ec3cd2c643383bf2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57800" y="3200400"/>
            <a:ext cx="2374900" cy="3166533"/>
          </a:xfrm>
          <a:prstGeom prst="rect">
            <a:avLst/>
          </a:prstGeom>
          <a:noFill/>
        </p:spPr>
      </p:pic>
      <p:pic>
        <p:nvPicPr>
          <p:cNvPr id="3076" name="Picture 4" descr="C:\Users\как хочешь\Desktop\Улыбка\фотоосень22\IMG-5dd9c3e5834c067808228dfc8755db0e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2000" y="3101974"/>
            <a:ext cx="2362201" cy="3149601"/>
          </a:xfrm>
          <a:prstGeom prst="rect">
            <a:avLst/>
          </a:prstGeom>
          <a:noFill/>
        </p:spPr>
      </p:pic>
      <p:pic>
        <p:nvPicPr>
          <p:cNvPr id="3077" name="Picture 5" descr="C:\Users\как хочешь\Desktop\Улыбка\фотоосень22\m-DCdzeP32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48400" y="685800"/>
            <a:ext cx="2041163" cy="2633663"/>
          </a:xfrm>
          <a:prstGeom prst="rect">
            <a:avLst/>
          </a:prstGeom>
          <a:noFill/>
        </p:spPr>
      </p:pic>
      <p:pic>
        <p:nvPicPr>
          <p:cNvPr id="3078" name="Picture 6" descr="C:\Users\как хочешь\Desktop\Улыбка\фотоосень22\Q3fKu9afikM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48000" y="2590800"/>
            <a:ext cx="2313119" cy="29860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95400" y="990600"/>
            <a:ext cx="449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Берегите лес, ребята!</a:t>
            </a:r>
            <a:br>
              <a:rPr lang="ru-RU" sz="2000" i="1" dirty="0" smtClean="0"/>
            </a:br>
            <a:r>
              <a:rPr lang="ru-RU" sz="2000" i="1" dirty="0" smtClean="0"/>
              <a:t>Он нам дарит кислород</a:t>
            </a:r>
            <a:br>
              <a:rPr lang="ru-RU" sz="2000" i="1" dirty="0" smtClean="0"/>
            </a:br>
            <a:r>
              <a:rPr lang="ru-RU" sz="2000" i="1" dirty="0" smtClean="0"/>
              <a:t>В нем еще живут зверята</a:t>
            </a:r>
            <a:br>
              <a:rPr lang="ru-RU" sz="2000" i="1" dirty="0" smtClean="0"/>
            </a:br>
            <a:r>
              <a:rPr lang="ru-RU" sz="2000" i="1" dirty="0" smtClean="0"/>
              <a:t>Разных видов и пород…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к хочешь\Desktop\Autumn_Template_greeting_card_Foliage_Maple_571623_1280x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664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3000" y="685800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 smtClean="0"/>
              <a:t>Библиотеку посещали, красоту своими руками создавали </a:t>
            </a:r>
            <a:endParaRPr lang="ru-RU" sz="2200" i="1" dirty="0"/>
          </a:p>
        </p:txBody>
      </p:sp>
      <p:pic>
        <p:nvPicPr>
          <p:cNvPr id="11" name="Picture 3" descr="F:\УЛЫБКА\фотоСентябрь22\20220922_1206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57600" y="1371600"/>
            <a:ext cx="2362200" cy="3149600"/>
          </a:xfrm>
          <a:prstGeom prst="rect">
            <a:avLst/>
          </a:prstGeom>
          <a:noFill/>
        </p:spPr>
      </p:pic>
      <p:pic>
        <p:nvPicPr>
          <p:cNvPr id="4104" name="Picture 8" descr="F:\УЛЫБКА\фотоСентябрь22\20220922_1152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7400" y="1371600"/>
            <a:ext cx="2686050" cy="3581400"/>
          </a:xfrm>
          <a:prstGeom prst="rect">
            <a:avLst/>
          </a:prstGeom>
          <a:noFill/>
        </p:spPr>
      </p:pic>
      <p:pic>
        <p:nvPicPr>
          <p:cNvPr id="4103" name="Picture 7" descr="F:\УЛЫБКА\фотоСентябрь22\20220922_1126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457200" y="1828800"/>
            <a:ext cx="3657600" cy="2743200"/>
          </a:xfrm>
          <a:prstGeom prst="rect">
            <a:avLst/>
          </a:prstGeom>
          <a:noFill/>
        </p:spPr>
      </p:pic>
      <p:pic>
        <p:nvPicPr>
          <p:cNvPr id="4102" name="Picture 6" descr="F:\УЛЫБКА\фотоСентябрь22\20220922_11270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6600" y="4152900"/>
            <a:ext cx="3124200" cy="234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к хочешь\Desktop\Autumn_Template_greeting_card_Foliage_Maple_571623_1280x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664" cy="6858000"/>
          </a:xfrm>
          <a:prstGeom prst="rect">
            <a:avLst/>
          </a:prstGeom>
          <a:noFill/>
        </p:spPr>
      </p:pic>
      <p:pic>
        <p:nvPicPr>
          <p:cNvPr id="5124" name="Picture 4" descr="F:\УЛЫБКА\фотоСентябрь22\20220922_1155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81200" y="2057400"/>
            <a:ext cx="5029200" cy="3771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95400" y="9144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Cambria" pitchFamily="18" charset="0"/>
              </a:rPr>
              <a:t>Поздравляем с праздником —</a:t>
            </a:r>
            <a:br>
              <a:rPr lang="ru-RU" i="1" dirty="0" smtClean="0">
                <a:latin typeface="Cambria" pitchFamily="18" charset="0"/>
              </a:rPr>
            </a:br>
            <a:r>
              <a:rPr lang="ru-RU" i="1" dirty="0" smtClean="0">
                <a:latin typeface="Cambria" pitchFamily="18" charset="0"/>
              </a:rPr>
              <a:t>С Днем пожилых людей,</a:t>
            </a:r>
            <a:br>
              <a:rPr lang="ru-RU" i="1" dirty="0" smtClean="0">
                <a:latin typeface="Cambria" pitchFamily="18" charset="0"/>
              </a:rPr>
            </a:br>
            <a:r>
              <a:rPr lang="ru-RU" i="1" dirty="0" smtClean="0">
                <a:latin typeface="Cambria" pitchFamily="18" charset="0"/>
              </a:rPr>
              <a:t>Желаем, как проказникам,</a:t>
            </a:r>
            <a:br>
              <a:rPr lang="ru-RU" i="1" dirty="0" smtClean="0">
                <a:latin typeface="Cambria" pitchFamily="18" charset="0"/>
              </a:rPr>
            </a:br>
            <a:r>
              <a:rPr lang="ru-RU" i="1" dirty="0" smtClean="0">
                <a:latin typeface="Cambria" pitchFamily="18" charset="0"/>
              </a:rPr>
              <a:t>Смеяться целый день.</a:t>
            </a:r>
            <a:endParaRPr lang="ru-RU" i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к хочешь\Desktop\Autumn_Template_greeting_card_Foliage_Maple_571623_1280x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664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47800" y="1219200"/>
            <a:ext cx="62484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Детский сад наш отмечает</a:t>
            </a:r>
            <a:br>
              <a:rPr lang="ru-RU" sz="2000" i="1" dirty="0" smtClean="0"/>
            </a:br>
            <a:r>
              <a:rPr lang="ru-RU" sz="2000" i="1" dirty="0" smtClean="0"/>
              <a:t>День рождения в этот день,</a:t>
            </a:r>
            <a:br>
              <a:rPr lang="ru-RU" sz="2000" i="1" dirty="0" smtClean="0"/>
            </a:br>
            <a:r>
              <a:rPr lang="ru-RU" sz="2000" i="1" dirty="0" smtClean="0"/>
              <a:t>Никогда в стенах пусть этих</a:t>
            </a:r>
            <a:br>
              <a:rPr lang="ru-RU" sz="2000" i="1" dirty="0" smtClean="0"/>
            </a:br>
            <a:r>
              <a:rPr lang="ru-RU" sz="2000" i="1" dirty="0" smtClean="0"/>
              <a:t>Пошалить не будет лень.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7" name="Picture 3" descr="F:\УЛЫБКА\фотоСентябрь22\20220915_142010.jpg"/>
          <p:cNvPicPr>
            <a:picLocks noChangeAspect="1" noChangeArrowheads="1"/>
          </p:cNvPicPr>
          <p:nvPr/>
        </p:nvPicPr>
        <p:blipFill>
          <a:blip r:embed="rId3" cstate="screen">
            <a:lum bright="19000" contrast="-4000"/>
          </a:blip>
          <a:srcRect/>
          <a:stretch>
            <a:fillRect/>
          </a:stretch>
        </p:blipFill>
        <p:spPr bwMode="auto">
          <a:xfrm>
            <a:off x="5410200" y="685800"/>
            <a:ext cx="2844800" cy="2133600"/>
          </a:xfrm>
          <a:prstGeom prst="rect">
            <a:avLst/>
          </a:prstGeom>
          <a:noFill/>
        </p:spPr>
      </p:pic>
      <p:pic>
        <p:nvPicPr>
          <p:cNvPr id="6146" name="Picture 2" descr="F:\УЛЫБКА\фотоСентябрь22\20220916_1030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2000" y="2971800"/>
            <a:ext cx="4064000" cy="3048000"/>
          </a:xfrm>
          <a:prstGeom prst="rect">
            <a:avLst/>
          </a:prstGeom>
          <a:noFill/>
        </p:spPr>
      </p:pic>
      <p:pic>
        <p:nvPicPr>
          <p:cNvPr id="6149" name="Picture 5" descr="F:\УЛЫБКА\фотоСентябрь22\20220916_1146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53000" y="2964244"/>
            <a:ext cx="3391840" cy="3055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к хочешь\Desktop\Autumn_Template_greeting_card_Foliage_Maple_571623_1280x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66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66800" y="91440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i="1" dirty="0" smtClean="0"/>
              <a:t>И про «Кросс нации» мы не забыли. </a:t>
            </a:r>
          </a:p>
          <a:p>
            <a:pPr algn="ctr"/>
            <a:r>
              <a:rPr lang="ru-RU" i="1" dirty="0" smtClean="0"/>
              <a:t>СПОРТИВНЫМИ УСПЕХАМИ ВСЕХ ПОРАЗИЛИ!</a:t>
            </a:r>
            <a:endParaRPr lang="ru-RU" i="1" dirty="0"/>
          </a:p>
        </p:txBody>
      </p:sp>
      <p:pic>
        <p:nvPicPr>
          <p:cNvPr id="7170" name="Picture 2" descr="F:\УЛЫБКА\фотоСентябрь22\20220920_1137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86200" y="2438400"/>
            <a:ext cx="4521200" cy="3390900"/>
          </a:xfrm>
          <a:prstGeom prst="rect">
            <a:avLst/>
          </a:prstGeom>
          <a:noFill/>
        </p:spPr>
      </p:pic>
      <p:pic>
        <p:nvPicPr>
          <p:cNvPr id="7171" name="Picture 3" descr="F:\УЛЫБКА\фотоСентябрь22\20220920_1131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52500" y="2057400"/>
            <a:ext cx="291465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к хочешь\Desktop\Autumn_Template_greeting_card_Foliage_Maple_571623_1280x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66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14400" y="1066800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В пекаря мы на день превратились и булочки на славу получились!</a:t>
            </a:r>
          </a:p>
        </p:txBody>
      </p:sp>
      <p:pic>
        <p:nvPicPr>
          <p:cNvPr id="8194" name="Picture 2" descr="C:\Users\как хочешь\Desktop\Улыбка\фотоосень22\стряпали хлеб\20221007_0908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895600"/>
            <a:ext cx="2971800" cy="3962400"/>
          </a:xfrm>
          <a:prstGeom prst="rect">
            <a:avLst/>
          </a:prstGeom>
          <a:noFill/>
        </p:spPr>
      </p:pic>
      <p:pic>
        <p:nvPicPr>
          <p:cNvPr id="8196" name="Picture 4" descr="C:\Users\как хочешь\Desktop\Улыбка\фотоосень22\стряпали хлеб\20221007_0859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72200" y="2819400"/>
            <a:ext cx="2971800" cy="3962400"/>
          </a:xfrm>
          <a:prstGeom prst="rect">
            <a:avLst/>
          </a:prstGeom>
          <a:noFill/>
        </p:spPr>
      </p:pic>
      <p:pic>
        <p:nvPicPr>
          <p:cNvPr id="8195" name="Picture 3" descr="C:\Users\как хочешь\Desktop\Улыбка\фотоосень22\стряпали хлеб\20221007_0927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95600" y="1905000"/>
            <a:ext cx="3429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к хочешь\Desktop\Autumn_Template_greeting_card_Foliage_Maple_571623_1280x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66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66800" y="46482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Я иду по тротуару, </a:t>
            </a:r>
          </a:p>
          <a:p>
            <a:r>
              <a:rPr lang="ru-RU" i="1" dirty="0" smtClean="0"/>
              <a:t>Здесь машинам нет пути! </a:t>
            </a:r>
          </a:p>
          <a:p>
            <a:r>
              <a:rPr lang="ru-RU" i="1" dirty="0" smtClean="0"/>
              <a:t>Ну а знаки мне расскажут,</a:t>
            </a:r>
          </a:p>
          <a:p>
            <a:r>
              <a:rPr lang="ru-RU" i="1" dirty="0" smtClean="0"/>
              <a:t>Где дорогу перейти.</a:t>
            </a:r>
            <a:endParaRPr lang="ru-RU" i="1" dirty="0"/>
          </a:p>
        </p:txBody>
      </p:sp>
      <p:pic>
        <p:nvPicPr>
          <p:cNvPr id="9218" name="Picture 2" descr="F:\УЛЫБКА\фотоСентябрь22\20220922_1036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990600"/>
            <a:ext cx="3657600" cy="4876800"/>
          </a:xfrm>
          <a:prstGeom prst="rect">
            <a:avLst/>
          </a:prstGeom>
          <a:noFill/>
        </p:spPr>
      </p:pic>
      <p:pic>
        <p:nvPicPr>
          <p:cNvPr id="9219" name="Picture 3" descr="F:\УЛЫБКА\фотоСентябрь22\20220922_1028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66800" y="990600"/>
            <a:ext cx="27432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82</Words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как хочешь</dc:creator>
  <cp:lastModifiedBy>как хочешь</cp:lastModifiedBy>
  <cp:revision>18</cp:revision>
  <dcterms:created xsi:type="dcterms:W3CDTF">2022-10-15T09:47:27Z</dcterms:created>
  <dcterms:modified xsi:type="dcterms:W3CDTF">2022-11-16T03:40:58Z</dcterms:modified>
</cp:coreProperties>
</file>