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Default ContentType="image/gif" Extension="gif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59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Mt-St-Greg-RueEcureuils-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357686" y="500042"/>
            <a:ext cx="4000528" cy="1470025"/>
          </a:xfrm>
        </p:spPr>
        <p:txBody>
          <a:bodyPr>
            <a:normAutofit/>
          </a:bodyPr>
          <a:lstStyle/>
          <a:p>
            <a:r>
              <a:rPr lang="ru-RU" sz="7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ОСЕНЬ</a:t>
            </a:r>
            <a:endParaRPr lang="ru-RU" sz="7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 txBox="1">
            <a:spLocks/>
          </p:cNvSpPr>
          <p:nvPr/>
        </p:nvSpPr>
        <p:spPr>
          <a:xfrm>
            <a:off x="500034" y="357166"/>
            <a:ext cx="8329642" cy="400040"/>
          </a:xfrm>
          <a:prstGeom prst="rect">
            <a:avLst/>
          </a:prstGeom>
        </p:spPr>
        <p:txBody>
          <a:bodyPr bIns="45720" lIns="91440" rIns="91440" rtlCol="0" tIns="45720" vert="horz">
            <a:normAutofit fontScale="70000" lnSpcReduction="20000"/>
          </a:bodyPr>
          <a:lstStyle/>
          <a:p>
            <a:pPr algn="ctr" defTabSz="914400" eaLnBrk="1" fontAlgn="auto" hangingPunct="1" indent="-342900" latinLnBrk="0" lvl="0" marL="342900" marR="0" rtl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charset="0" pitchFamily="34" typeface="Arial"/>
              <a:buNone/>
              <a:tabLst/>
              <a:defRPr/>
            </a:pPr>
            <a:r>
              <a:rPr b="0" baseline="0" cap="none" dirty="0" i="0" kern="1200" kumimoji="0" lang="ru-RU" noProof="0" normalizeH="0" smtClean="0" spc="0" strike="noStrike" sz="3200" u="none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Покажи,</a:t>
            </a:r>
            <a:r>
              <a:rPr b="0" cap="none" dirty="0" i="0" kern="1200" kumimoji="0" lang="ru-RU" noProof="0" normalizeH="0" smtClean="0" spc="0" strike="noStrike" sz="3200" u="none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где осень</a:t>
            </a:r>
            <a:endParaRPr b="0" baseline="0" cap="none" dirty="0" i="0" kern="1200" kumimoji="0" lang="ru-RU" noProof="0" normalizeH="0" spc="0" strike="noStrike" sz="3200" u="none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descr="aljH4L.jpg" id="6" name="Рисунок 5"/>
          <p:cNvPicPr>
            <a:picLocks noChangeAspect="1"/>
          </p:cNvPicPr>
          <p:nvPr/>
        </p:nvPicPr>
        <p:blipFill>
          <a:blip r:embed="rId2"/>
          <a:srcRect l="46"/>
          <a:stretch>
            <a:fillRect/>
          </a:stretch>
        </p:blipFill>
        <p:spPr>
          <a:xfrm>
            <a:off x="4635852" y="1785927"/>
            <a:ext cx="4293834" cy="2857520"/>
          </a:xfrm>
          <a:prstGeom prst="rect">
            <a:avLst/>
          </a:prstGeom>
          <a:ln cap="sq" w="38100">
            <a:solidFill>
              <a:srgbClr val="000000"/>
            </a:solidFill>
            <a:prstDash val="solid"/>
            <a:miter lim="800000"/>
          </a:ln>
          <a:effectLst>
            <a:outerShdw algn="tl" blurRad="50800" dir="2700000" dist="38100" rotWithShape="0">
              <a:srgbClr val="000000">
                <a:alpha val="43000"/>
              </a:srgbClr>
            </a:outerShdw>
          </a:effectLst>
        </p:spPr>
      </p:pic>
      <p:pic>
        <p:nvPicPr>
          <p:cNvPr descr="osen-finov.jpg" id="5" name="Рисунок 4"/>
          <p:cNvPicPr>
            <a:picLocks noChangeAspect="1"/>
          </p:cNvPicPr>
          <p:nvPr/>
        </p:nvPicPr>
        <p:blipFill>
          <a:blip cstate="print" r:embed="rId3"/>
          <a:stretch>
            <a:fillRect/>
          </a:stretch>
        </p:blipFill>
        <p:spPr>
          <a:xfrm>
            <a:off x="141169" y="1785927"/>
            <a:ext cx="4287955" cy="2857520"/>
          </a:xfrm>
          <a:prstGeom prst="rect">
            <a:avLst/>
          </a:prstGeom>
          <a:ln cap="sq" w="38100">
            <a:solidFill>
              <a:srgbClr val="000000"/>
            </a:solidFill>
            <a:prstDash val="solid"/>
            <a:miter lim="800000"/>
          </a:ln>
          <a:effectLst>
            <a:outerShdw algn="tl" blurRad="50800" dir="2700000" dist="38100" rotWithShape="0">
              <a:srgbClr val="000000">
                <a:alpha val="43000"/>
              </a:srgbClr>
            </a:outerShdw>
          </a:effectLst>
        </p:spPr>
      </p:pic>
      <p:pic>
        <p:nvPicPr>
          <p:cNvPr descr="osen-finov.jpg" id="7" name="Рисунок 6"/>
          <p:cNvPicPr>
            <a:picLocks noChangeAspect="1"/>
          </p:cNvPicPr>
          <p:nvPr/>
        </p:nvPicPr>
        <p:blipFill>
          <a:blip cstate="print" r:embed="rId3"/>
          <a:stretch>
            <a:fillRect/>
          </a:stretch>
        </p:blipFill>
        <p:spPr>
          <a:xfrm>
            <a:off x="142844" y="1785926"/>
            <a:ext cx="4287955" cy="2857520"/>
          </a:xfrm>
          <a:prstGeom prst="rect">
            <a:avLst/>
          </a:prstGeom>
          <a:ln cap="sq" w="38100">
            <a:solidFill>
              <a:srgbClr val="000000"/>
            </a:solidFill>
            <a:prstDash val="solid"/>
            <a:miter lim="800000"/>
          </a:ln>
          <a:effectLst>
            <a:outerShdw algn="tl" blurRad="50800" dir="2700000" dist="38100" rotWithShape="0">
              <a:srgbClr val="000000">
                <a:alpha val="43000"/>
              </a:srgbClr>
            </a:outerShdw>
          </a:effectLst>
        </p:spPr>
      </p:pic>
      <p:pic>
        <p:nvPicPr>
          <p:cNvPr descr="aljH4L.jpg"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3438" y="1785926"/>
            <a:ext cx="4293834" cy="2851374"/>
          </a:xfrm>
          <a:prstGeom prst="rect">
            <a:avLst/>
          </a:prstGeom>
          <a:ln cap="sq" w="38100">
            <a:solidFill>
              <a:srgbClr val="000000"/>
            </a:solidFill>
            <a:prstDash val="solid"/>
            <a:miter lim="800000"/>
          </a:ln>
          <a:effectLst>
            <a:outerShdw algn="tl" blurRad="50800" dir="2700000" dist="38100" rotWithShape="0">
              <a:srgbClr val="000000">
                <a:alpha val="43000"/>
              </a:srgbClr>
            </a:outerShdw>
          </a:effectLst>
        </p:spPr>
      </p:pic>
      <p:pic>
        <p:nvPicPr>
          <p:cNvPr descr="osen-finov.jpg" id="11" name="Рисунок 10"/>
          <p:cNvPicPr>
            <a:picLocks noChangeAspect="1"/>
          </p:cNvPicPr>
          <p:nvPr/>
        </p:nvPicPr>
        <p:blipFill>
          <a:blip cstate="print" r:embed="rId3"/>
          <a:stretch>
            <a:fillRect/>
          </a:stretch>
        </p:blipFill>
        <p:spPr>
          <a:xfrm>
            <a:off x="4643438" y="1785926"/>
            <a:ext cx="4287955" cy="2857520"/>
          </a:xfrm>
          <a:prstGeom prst="rect">
            <a:avLst/>
          </a:prstGeom>
          <a:ln cap="sq" w="38100">
            <a:solidFill>
              <a:srgbClr val="000000"/>
            </a:solidFill>
            <a:prstDash val="solid"/>
            <a:miter lim="800000"/>
          </a:ln>
          <a:effectLst>
            <a:outerShdw algn="tl" blurRad="50800" dir="2700000" dist="38100" rotWithShape="0">
              <a:srgbClr val="000000">
                <a:alpha val="43000"/>
              </a:srgbClr>
            </a:outerShdw>
          </a:effectLst>
        </p:spPr>
      </p:pic>
      <p:pic>
        <p:nvPicPr>
          <p:cNvPr descr="aljH4L.jpg" id="12" name="Рисунок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2844" y="1785926"/>
            <a:ext cx="4284137" cy="2857520"/>
          </a:xfrm>
          <a:prstGeom prst="rect">
            <a:avLst/>
          </a:prstGeom>
          <a:ln cap="sq" w="38100">
            <a:solidFill>
              <a:srgbClr val="000000"/>
            </a:solidFill>
            <a:prstDash val="solid"/>
            <a:miter lim="800000"/>
          </a:ln>
          <a:effectLst>
            <a:outerShdw algn="tl" blurRad="50800" dir="2700000" dist="38100" rotWithShape="0">
              <a:srgbClr val="000000">
                <a:alpha val="43000"/>
              </a:srgbClr>
            </a:outerShdw>
          </a:effectLst>
        </p:spPr>
      </p:pic>
      <p:pic>
        <p:nvPicPr>
          <p:cNvPr descr="osen-finov.jpg" id="13" name="Рисунок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7532" y="929730"/>
            <a:ext cx="4068341" cy="2713584"/>
          </a:xfrm>
          <a:prstGeom prst="rect">
            <a:avLst/>
          </a:prstGeom>
          <a:ln cap="sq" w="38100">
            <a:solidFill>
              <a:srgbClr val="000000"/>
            </a:solidFill>
            <a:prstDash val="solid"/>
            <a:miter lim="800000"/>
          </a:ln>
          <a:effectLst>
            <a:outerShdw algn="tl" blurRad="50800" dir="2700000" dist="38100" rotWithShape="0">
              <a:srgbClr val="000000">
                <a:alpha val="43000"/>
              </a:srgbClr>
            </a:outerShdw>
          </a:effectLst>
        </p:spPr>
      </p:pic>
      <p:pic>
        <p:nvPicPr>
          <p:cNvPr descr="aljH4L.jpg" id="14" name="Рисунок 13"/>
          <p:cNvPicPr>
            <a:picLocks noChangeAspect="1"/>
          </p:cNvPicPr>
          <p:nvPr/>
        </p:nvPicPr>
        <p:blipFill>
          <a:blip r:embed="rId2"/>
          <a:srcRect l="46"/>
          <a:stretch>
            <a:fillRect/>
          </a:stretch>
        </p:blipFill>
        <p:spPr>
          <a:xfrm>
            <a:off x="4786314" y="928670"/>
            <a:ext cx="4079520" cy="2714895"/>
          </a:xfrm>
          <a:prstGeom prst="rect">
            <a:avLst/>
          </a:prstGeom>
          <a:ln cap="sq" w="38100">
            <a:solidFill>
              <a:srgbClr val="000000"/>
            </a:solidFill>
            <a:prstDash val="solid"/>
            <a:miter lim="800000"/>
          </a:ln>
          <a:effectLst>
            <a:outerShdw algn="tl" blurRad="50800" dir="2700000" dist="38100" rotWithShape="0">
              <a:srgbClr val="000000">
                <a:alpha val="43000"/>
              </a:srgbClr>
            </a:outerShdw>
          </a:effectLst>
        </p:spPr>
      </p:pic>
      <p:pic>
        <p:nvPicPr>
          <p:cNvPr descr="aljH4L.jpg" id="10" name="Рисунок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78728" y="3860548"/>
            <a:ext cx="4079552" cy="2709077"/>
          </a:xfrm>
          <a:prstGeom prst="rect">
            <a:avLst/>
          </a:prstGeom>
          <a:ln cap="sq" w="38100">
            <a:solidFill>
              <a:srgbClr val="000000"/>
            </a:solidFill>
            <a:prstDash val="solid"/>
            <a:miter lim="800000"/>
          </a:ln>
          <a:effectLst>
            <a:outerShdw algn="tl" blurRad="50800" dir="2700000" dist="38100" rotWithShape="0">
              <a:srgbClr val="000000">
                <a:alpha val="43000"/>
              </a:srgbClr>
            </a:outerShdw>
          </a:effectLst>
        </p:spPr>
      </p:pic>
      <p:pic>
        <p:nvPicPr>
          <p:cNvPr descr="osen-finov.jpg" id="9" name="Рисунок 8"/>
          <p:cNvPicPr>
            <a:picLocks noChangeAspect="1"/>
          </p:cNvPicPr>
          <p:nvPr/>
        </p:nvPicPr>
        <p:blipFill>
          <a:blip cstate="print" r:embed="rId6"/>
          <a:stretch>
            <a:fillRect/>
          </a:stretch>
        </p:blipFill>
        <p:spPr>
          <a:xfrm>
            <a:off x="285720" y="3857628"/>
            <a:ext cx="4073557" cy="2714644"/>
          </a:xfrm>
          <a:prstGeom prst="rect">
            <a:avLst/>
          </a:prstGeom>
          <a:ln cap="sq" w="38100">
            <a:solidFill>
              <a:srgbClr val="000000"/>
            </a:solidFill>
            <a:prstDash val="solid"/>
            <a:miter lim="800000"/>
          </a:ln>
          <a:effectLst>
            <a:outerShdw algn="tl" blurRad="50800" dir="2700000" dist="38100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id="7" nodeType="with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id="9" nodeType="with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1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id="12" nodeType="with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14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5">
                      <p:stCondLst>
                        <p:cond delay="indefinite"/>
                      </p:stCondLst>
                      <p:childTnLst>
                        <p:par>
                          <p:cTn fill="hold" id="16">
                            <p:stCondLst>
                              <p:cond delay="0"/>
                            </p:stCondLst>
                            <p:childTnLst>
                              <p:par>
                                <p:cTn fill="hold" id="17" nodeType="click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id="19" nodeType="with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id="21" nodeType="with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23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id="24" nodeType="with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26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7">
                      <p:stCondLst>
                        <p:cond delay="indefinite"/>
                      </p:stCondLst>
                      <p:childTnLst>
                        <p:par>
                          <p:cTn fill="hold" id="28">
                            <p:stCondLst>
                              <p:cond delay="0"/>
                            </p:stCondLst>
                            <p:childTnLst>
                              <p:par>
                                <p:cTn fill="hold" id="29" nodeType="click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id="31" nodeType="with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id="33" nodeType="with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35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id="36" nodeType="with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38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id="39" nodeType="with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4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id="42" nodeType="with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44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45">
                      <p:stCondLst>
                        <p:cond delay="indefinite"/>
                      </p:stCondLst>
                      <p:childTnLst>
                        <p:par>
                          <p:cTn fill="hold" id="46">
                            <p:stCondLst>
                              <p:cond delay="0"/>
                            </p:stCondLst>
                            <p:childTnLst>
                              <p:par>
                                <p:cTn fill="hold" id="47" nodeType="clickEffect" presetClass="emph" presetID="6" presetSubtype="0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dur="2000" fill="hold" id="48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57a0e2a980b4c1564c756637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85786" y="1071546"/>
            <a:ext cx="1428760" cy="1844552"/>
          </a:xfrm>
        </p:spPr>
      </p:pic>
      <p:pic>
        <p:nvPicPr>
          <p:cNvPr id="5" name="Содержимое 3" descr="57a0e2a980b4c1564c756637.png"/>
          <p:cNvPicPr>
            <a:picLocks noChangeAspect="1"/>
          </p:cNvPicPr>
          <p:nvPr/>
        </p:nvPicPr>
        <p:blipFill>
          <a:blip r:embed="rId3" cstate="print">
            <a:lum bright="-100000" contrast="-100000"/>
          </a:blip>
          <a:stretch>
            <a:fillRect/>
          </a:stretch>
        </p:blipFill>
        <p:spPr>
          <a:xfrm>
            <a:off x="3786182" y="2357430"/>
            <a:ext cx="1571636" cy="2029007"/>
          </a:xfrm>
          <a:prstGeom prst="rect">
            <a:avLst/>
          </a:prstGeom>
        </p:spPr>
      </p:pic>
      <p:pic>
        <p:nvPicPr>
          <p:cNvPr id="6" name="Рисунок 5" descr="umbrella-clip-art-120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9388" y="4214818"/>
            <a:ext cx="2196592" cy="2071702"/>
          </a:xfrm>
          <a:prstGeom prst="rect">
            <a:avLst/>
          </a:prstGeom>
        </p:spPr>
      </p:pic>
      <p:pic>
        <p:nvPicPr>
          <p:cNvPr id="8" name="Рисунок 7" descr="umbrella-clip-art-120.png"/>
          <p:cNvPicPr>
            <a:picLocks noChangeAspect="1"/>
          </p:cNvPicPr>
          <p:nvPr/>
        </p:nvPicPr>
        <p:blipFill>
          <a:blip r:embed="rId4">
            <a:lum bright="-100000" contrast="-100000"/>
          </a:blip>
          <a:stretch>
            <a:fillRect/>
          </a:stretch>
        </p:blipFill>
        <p:spPr>
          <a:xfrm>
            <a:off x="3143240" y="1643050"/>
            <a:ext cx="3000396" cy="2829805"/>
          </a:xfrm>
          <a:prstGeom prst="rect">
            <a:avLst/>
          </a:prstGeom>
        </p:spPr>
      </p:pic>
      <p:sp>
        <p:nvSpPr>
          <p:cNvPr id="9" name="Содержимое 2"/>
          <p:cNvSpPr txBox="1">
            <a:spLocks/>
          </p:cNvSpPr>
          <p:nvPr/>
        </p:nvSpPr>
        <p:spPr>
          <a:xfrm>
            <a:off x="500034" y="357166"/>
            <a:ext cx="8329642" cy="40004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Чья</a:t>
            </a:r>
            <a:r>
              <a:rPr kumimoji="0" lang="ru-RU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тень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" name="Рисунок 9" descr="178_original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1472" y="3857628"/>
            <a:ext cx="2381250" cy="2381250"/>
          </a:xfrm>
          <a:prstGeom prst="rect">
            <a:avLst/>
          </a:prstGeom>
        </p:spPr>
      </p:pic>
      <p:pic>
        <p:nvPicPr>
          <p:cNvPr id="11" name="Рисунок 10" descr="178_original.png"/>
          <p:cNvPicPr>
            <a:picLocks noChangeAspect="1"/>
          </p:cNvPicPr>
          <p:nvPr/>
        </p:nvPicPr>
        <p:blipFill>
          <a:blip r:embed="rId5">
            <a:lum bright="-100000" contrast="-94000"/>
          </a:blip>
          <a:stretch>
            <a:fillRect/>
          </a:stretch>
        </p:blipFill>
        <p:spPr>
          <a:xfrm>
            <a:off x="3214678" y="1571612"/>
            <a:ext cx="3000372" cy="3000372"/>
          </a:xfrm>
          <a:prstGeom prst="rect">
            <a:avLst/>
          </a:prstGeom>
        </p:spPr>
      </p:pic>
      <p:pic>
        <p:nvPicPr>
          <p:cNvPr id="12" name="Рисунок 11" descr="9a848553404331f5cd642a2543f96ce7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429388" y="714356"/>
            <a:ext cx="2482135" cy="2714644"/>
          </a:xfrm>
          <a:prstGeom prst="rect">
            <a:avLst/>
          </a:prstGeom>
        </p:spPr>
      </p:pic>
      <p:pic>
        <p:nvPicPr>
          <p:cNvPr id="13" name="Рисунок 12" descr="9a848553404331f5cd642a2543f96ce7.png"/>
          <p:cNvPicPr>
            <a:picLocks noChangeAspect="1"/>
          </p:cNvPicPr>
          <p:nvPr/>
        </p:nvPicPr>
        <p:blipFill>
          <a:blip r:embed="rId7" cstate="print">
            <a:lum bright="-100000" contrast="-100000"/>
          </a:blip>
          <a:stretch>
            <a:fillRect/>
          </a:stretch>
        </p:blipFill>
        <p:spPr>
          <a:xfrm>
            <a:off x="3143240" y="1643050"/>
            <a:ext cx="2714644" cy="29689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rabbit_PNG96528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00232" y="928670"/>
            <a:ext cx="3622753" cy="3121256"/>
          </a:xfrm>
          <a:prstGeom prst="rect">
            <a:avLst/>
          </a:prstGeom>
        </p:spPr>
      </p:pic>
      <p:sp>
        <p:nvSpPr>
          <p:cNvPr id="4" name="Содержимое 2"/>
          <p:cNvSpPr txBox="1">
            <a:spLocks/>
          </p:cNvSpPr>
          <p:nvPr/>
        </p:nvSpPr>
        <p:spPr>
          <a:xfrm>
            <a:off x="500034" y="357166"/>
            <a:ext cx="8329642" cy="400040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Кто</a:t>
            </a:r>
            <a:r>
              <a:rPr kumimoji="0" lang="ru-RU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за листом?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Рисунок 6" descr="istockphoto-491801308-170667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8229" y="990584"/>
            <a:ext cx="3258902" cy="3416934"/>
          </a:xfrm>
          <a:prstGeom prst="rect">
            <a:avLst/>
          </a:prstGeom>
        </p:spPr>
      </p:pic>
      <p:pic>
        <p:nvPicPr>
          <p:cNvPr id="8" name="Рисунок 7" descr="rabbit_PNG96528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857356" y="5000636"/>
            <a:ext cx="1785918" cy="1538693"/>
          </a:xfrm>
          <a:prstGeom prst="rect">
            <a:avLst/>
          </a:prstGeom>
        </p:spPr>
      </p:pic>
      <p:pic>
        <p:nvPicPr>
          <p:cNvPr id="9" name="Рисунок 8" descr="hedgehog_PNG18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5214950"/>
            <a:ext cx="1785950" cy="1326068"/>
          </a:xfrm>
          <a:prstGeom prst="rect">
            <a:avLst/>
          </a:prstGeom>
        </p:spPr>
      </p:pic>
      <p:pic>
        <p:nvPicPr>
          <p:cNvPr id="10" name="Рисунок 9" descr="bear_PNG23454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43306" y="4357694"/>
            <a:ext cx="3143272" cy="2363741"/>
          </a:xfrm>
          <a:prstGeom prst="rect">
            <a:avLst/>
          </a:prstGeom>
        </p:spPr>
      </p:pic>
      <p:pic>
        <p:nvPicPr>
          <p:cNvPr id="12" name="Рисунок 11" descr="belka_foto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786578" y="4786322"/>
            <a:ext cx="2042164" cy="1648971"/>
          </a:xfrm>
          <a:prstGeom prst="rect">
            <a:avLst/>
          </a:prstGeom>
        </p:spPr>
      </p:pic>
      <p:pic>
        <p:nvPicPr>
          <p:cNvPr id="16" name="Рисунок 15" descr="belka_foto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071670" y="785794"/>
            <a:ext cx="4158194" cy="3357586"/>
          </a:xfrm>
          <a:prstGeom prst="rect">
            <a:avLst/>
          </a:prstGeom>
        </p:spPr>
      </p:pic>
      <p:pic>
        <p:nvPicPr>
          <p:cNvPr id="15" name="Рисунок 14" descr="istockphoto-491801308-170667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7356" y="1071546"/>
            <a:ext cx="3258902" cy="3416934"/>
          </a:xfrm>
          <a:prstGeom prst="rect">
            <a:avLst/>
          </a:prstGeom>
        </p:spPr>
      </p:pic>
      <p:pic>
        <p:nvPicPr>
          <p:cNvPr id="17" name="Рисунок 16" descr="hedgehog_PNG18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1928794" y="1500174"/>
            <a:ext cx="3714776" cy="2758222"/>
          </a:xfrm>
          <a:prstGeom prst="rect">
            <a:avLst/>
          </a:prstGeom>
        </p:spPr>
      </p:pic>
      <p:pic>
        <p:nvPicPr>
          <p:cNvPr id="14" name="Рисунок 13" descr="istockphoto-491801308-170667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8794" y="1142984"/>
            <a:ext cx="3258902" cy="3416934"/>
          </a:xfrm>
          <a:prstGeom prst="rect">
            <a:avLst/>
          </a:prstGeom>
        </p:spPr>
      </p:pic>
      <p:pic>
        <p:nvPicPr>
          <p:cNvPr id="18" name="Рисунок 17" descr="bear_PNG23454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57290" y="1071546"/>
            <a:ext cx="4286280" cy="3223283"/>
          </a:xfrm>
          <a:prstGeom prst="rect">
            <a:avLst/>
          </a:prstGeom>
        </p:spPr>
      </p:pic>
      <p:pic>
        <p:nvPicPr>
          <p:cNvPr id="13" name="Рисунок 12" descr="istockphoto-491801308-170667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538" y="857232"/>
            <a:ext cx="3714776" cy="38949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4.07407E-6 L 0.34132 -4.07407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1" y="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07407E-6 L 0.38646 0.00024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3" y="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9"/>
                                            </p:cond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7.40741E-7 L 0.37865 0.00023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9" y="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3"/>
                                            </p:cond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3.7037E-6 L 0.43959 0.00717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0" y="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oseniezadaniya1.jpg"/>
          <p:cNvPicPr>
            <a:picLocks noGrp="1" noChangeAspect="1"/>
          </p:cNvPicPr>
          <p:nvPr>
            <p:ph idx="1"/>
          </p:nvPr>
        </p:nvPicPr>
        <p:blipFill>
          <a:blip r:embed="rId2">
            <a:lum bright="10000" contrast="-10000"/>
          </a:blip>
          <a:stretch>
            <a:fillRect/>
          </a:stretch>
        </p:blipFill>
        <p:spPr>
          <a:xfrm>
            <a:off x="1000100" y="285728"/>
            <a:ext cx="7215238" cy="633496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 txBox="1">
            <a:spLocks/>
          </p:cNvSpPr>
          <p:nvPr/>
        </p:nvSpPr>
        <p:spPr>
          <a:xfrm>
            <a:off x="500034" y="357166"/>
            <a:ext cx="8329642" cy="40004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Покажи</a:t>
            </a:r>
            <a:r>
              <a:rPr kumimoji="0" lang="ru-RU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желтые листья. Сосчитай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Рисунок 5" descr="leaves.gif"/>
          <p:cNvPicPr>
            <a:picLocks noChangeAspect="1"/>
          </p:cNvPicPr>
          <p:nvPr/>
        </p:nvPicPr>
        <p:blipFill>
          <a:blip r:embed="rId2">
            <a:lum bright="-20000" contrast="40000"/>
          </a:blip>
          <a:stretch>
            <a:fillRect/>
          </a:stretch>
        </p:blipFill>
        <p:spPr>
          <a:xfrm>
            <a:off x="285720" y="928670"/>
            <a:ext cx="8666249" cy="52864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16</Words>
  <PresentationFormat>Экран (4:3)</PresentationFormat>
  <Paragraphs>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ОСЕНЬ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ОСЕНЬ</dc:title>
  <dc:creator>User</dc:creator>
  <cp:lastModifiedBy>User</cp:lastModifiedBy>
  <cp:revision>8</cp:revision>
  <dcterms:created xsi:type="dcterms:W3CDTF">2021-10-26T11:18:02Z</dcterms:created>
  <dcterms:modified xsi:type="dcterms:W3CDTF">2021-10-26T12:06:46Z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2105283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