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6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9" r:id="rId12"/>
    <p:sldId id="264" r:id="rId13"/>
    <p:sldId id="270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6CA64-E025-4CA6-88D2-AD9DDB3553DC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65177-F3D6-40B4-B1B3-6F01E53D33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65177-F3D6-40B4-B1B3-6F01E53D33C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643050"/>
            <a:ext cx="6858048" cy="3798905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Особенности старшего дошкольного возраста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00042"/>
            <a:ext cx="8001056" cy="571504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комбинированного вида №2 «Радуга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педагог – психолог/Дашкевич И.С./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043890" cy="5554683"/>
          </a:xfrm>
        </p:spPr>
        <p:txBody>
          <a:bodyPr>
            <a:normAutofit/>
          </a:bodyPr>
          <a:lstStyle/>
          <a:p>
            <a:pPr fontAlgn="base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Психическое развитие и становление личности ребенка к концу дошкольного возраста тесно связаны с развитием самосознания. У ребенка формируется самооценка на основе осознания успешности своей деятельности, оценок сверстников, оценки педагога, одобрения взрослых и родителей. Ребенок становится способным осознавать себя и то положение, которое он в данное время занимает в семье, в детском коллективе сверстников.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качестве важнейшего новообразования в развитии психической и личностной сферы ребенка является соподчинение мотивов. Осознание мотива «я должен», «я смогу» постепенно начинает преобладать над мотивом «я хочу».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5" name="Рисунок 4" descr="5a02d9dda3aef1806ddb1e2bf301fac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584" y="3000372"/>
            <a:ext cx="6231879" cy="3197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00042"/>
            <a:ext cx="5043494" cy="57150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 6 – 7 годам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знать и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уметь</a:t>
            </a: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следующее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знать свою фамилию, имя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отчество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как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зовут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кем они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работают,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домашний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адрес и телефон;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знать, в каком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городе/стране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живет, и уметь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назвать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другие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знакомые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ему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траны мира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56f69481af8aefbfa6427d1768f75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2500306"/>
            <a:ext cx="3119438" cy="3238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названия самых распространенных растений, животных, насекомых, уметь различать зверей, птиц и рыб, отличать диких животных от домашних, деревья от кустарников, фрукты – от ягод и овощей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ориентироваться во времени, знать время суток, времена года, их последовательность, сколько месяцев в году, дней в месяце, дней в неделе, часов в дне, знать дни недели;</a:t>
            </a:r>
            <a:endParaRPr lang="ru-RU" sz="3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500042"/>
            <a:ext cx="5043494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знать названия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популярных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видов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спорта,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самых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аспространенных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профессий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основные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дорожные знаки;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знать праздники;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уметь рассказать, чем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он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любит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заниматься;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ответить на вопрос «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зачем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идешь в школу?» </a:t>
            </a:r>
          </a:p>
          <a:p>
            <a:endParaRPr lang="ru-RU" dirty="0"/>
          </a:p>
        </p:txBody>
      </p:sp>
      <p:pic>
        <p:nvPicPr>
          <p:cNvPr id="4" name="Рисунок 3" descr="4d10c1ee7923f2b659db29df8e33a7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274" y="1928802"/>
            <a:ext cx="320147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14422"/>
            <a:ext cx="7643866" cy="5097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500042"/>
            <a:ext cx="5786478" cy="5857916"/>
          </a:xfrm>
        </p:spPr>
        <p:txBody>
          <a:bodyPr>
            <a:normAutofit fontScale="92500" lnSpcReduction="20000"/>
          </a:bodyPr>
          <a:lstStyle/>
          <a:p>
            <a:pPr fontAlgn="base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 характеризуется как период существенных изменений в организме ребенка и является определенным этапом созревания организма. В этот период идет интенсивное развитие и совершенствование опорно-двигательной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 организма, развитие мелких мышц, развитие и дифференцировка различных отделов центральной нервной системы.</a:t>
            </a:r>
          </a:p>
          <a:p>
            <a:endParaRPr lang="ru-RU" dirty="0"/>
          </a:p>
        </p:txBody>
      </p:sp>
      <p:pic>
        <p:nvPicPr>
          <p:cNvPr id="7" name="Рисунок 6" descr="starshy-doshkolnyj-vozrast-5-6-let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6867" y="1942197"/>
            <a:ext cx="4000528" cy="2687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4114800" cy="562612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Характерной особенностью данного возраста является так же развитие познавательных и мыслительных психических процессов: внимания, мышления, воображения, памяти, речи.</a:t>
            </a:r>
          </a:p>
          <a:p>
            <a:endParaRPr lang="ru-RU" dirty="0"/>
          </a:p>
        </p:txBody>
      </p:sp>
      <p:pic>
        <p:nvPicPr>
          <p:cNvPr id="5" name="Рисунок 4" descr="doshkolniki-vozrast-ot-do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428736"/>
            <a:ext cx="411955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Если на протяжении дошкольного детства преобладающим у ребенка является непроизвольное внимание, то к концу дошкольного возраста начинает развиваться произвольное внимание. Когда ребенок начинает его сознательно направлять и удерживать на определенных предметах и объектах.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84030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 концу дошкольного возраста происходит развитие произвольной зрительной и слуховой памяти. Память начинает играть ведущую роль в организации психических процессов.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286124"/>
            <a:ext cx="635798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69742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Более высокого уровня достигает развитие наглядно-образного мышления и начинает развиваться логическое мышление, что способствует формированию способности ребенка выделять  существенные свойства и признаки предметов окружающего мира, формированию способности сравнения, обобщения, классификации.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utterstock_1783879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571480"/>
            <a:ext cx="7215238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Воображение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6886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 концу дошкольного возраста идет развитие творческого воображения, этому способствуют различные игры, неожиданные ассоциации, яркость и конкретность представляемых образов и впечатлений.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c2eaec375b8ff6e0e68eca64b9cd8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143248"/>
            <a:ext cx="407489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Расширяется активный словарный запас и развивается способность использовать в активной речи различные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сложнограмматические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конструкции.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214686"/>
            <a:ext cx="664373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482</Words>
  <PresentationFormat>Экран (4:3)</PresentationFormat>
  <Paragraphs>57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Особенности старшего дошкольного возраста </vt:lpstr>
      <vt:lpstr>Слайд 2</vt:lpstr>
      <vt:lpstr>Слайд 3</vt:lpstr>
      <vt:lpstr>Внимание</vt:lpstr>
      <vt:lpstr>Память</vt:lpstr>
      <vt:lpstr>Мышление</vt:lpstr>
      <vt:lpstr>Слайд 7</vt:lpstr>
      <vt:lpstr>Воображение</vt:lpstr>
      <vt:lpstr>Речь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старшего дошкольного возраста </dc:title>
  <dc:creator>user</dc:creator>
  <cp:lastModifiedBy>user</cp:lastModifiedBy>
  <cp:revision>12</cp:revision>
  <dcterms:created xsi:type="dcterms:W3CDTF">2019-05-19T17:45:40Z</dcterms:created>
  <dcterms:modified xsi:type="dcterms:W3CDTF">2022-11-16T13:42:50Z</dcterms:modified>
</cp:coreProperties>
</file>