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2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57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356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285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383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69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66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379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199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4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932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71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A14C9-1104-4380-BA72-02284D2AE82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267B4-FEF8-4AF4-B40B-38EA9C3542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5320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59632" y="1340768"/>
            <a:ext cx="7884367" cy="324036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250662" y="304892"/>
            <a:ext cx="7884367" cy="45981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59832" y="1700808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9832" y="2525995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ПДД без ДТП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6060" y="3717032"/>
            <a:ext cx="3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1000" dirty="0" smtClean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980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Группа 10"/>
          <p:cNvGrpSpPr/>
          <p:nvPr/>
        </p:nvGrpSpPr>
        <p:grpSpPr>
          <a:xfrm>
            <a:off x="2627784" y="404664"/>
            <a:ext cx="5256584" cy="246221"/>
            <a:chOff x="3059832" y="404664"/>
            <a:chExt cx="5256584" cy="24622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404664"/>
              <a:ext cx="5256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726842" y="500582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595400" y="501094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IMG_20170215_10314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556792"/>
            <a:ext cx="4620006" cy="3465005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Пассажиры в транспорте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340768"/>
            <a:ext cx="9143999" cy="388843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-8970" y="304892"/>
            <a:ext cx="9143999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3568" y="548680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Совместное мероприятие с инспектором ГИБДД</a:t>
            </a:r>
            <a:endParaRPr lang="ru-RU" sz="2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979712" y="404664"/>
            <a:ext cx="5256584" cy="246221"/>
            <a:chOff x="3059832" y="404664"/>
            <a:chExt cx="5256584" cy="246221"/>
          </a:xfrm>
        </p:grpSpPr>
        <p:sp>
          <p:nvSpPr>
            <p:cNvPr id="7" name="TextBox 6"/>
            <p:cNvSpPr txBox="1"/>
            <p:nvPr/>
          </p:nvSpPr>
          <p:spPr>
            <a:xfrm>
              <a:off x="3059832" y="404664"/>
              <a:ext cx="5256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4726842" y="500582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6595400" y="501094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Рисунок 9" descr="p62_dscn1305.jpg"/>
          <p:cNvPicPr>
            <a:picLocks noChangeAspect="1"/>
          </p:cNvPicPr>
          <p:nvPr/>
        </p:nvPicPr>
        <p:blipFill rotWithShape="1">
          <a:blip r:embed="rId3" cstate="print"/>
          <a:srcRect l="28600"/>
          <a:stretch/>
        </p:blipFill>
        <p:spPr>
          <a:xfrm>
            <a:off x="1763688" y="1466199"/>
            <a:ext cx="2592288" cy="2448272"/>
          </a:xfrm>
          <a:prstGeom prst="rect">
            <a:avLst/>
          </a:prstGeom>
        </p:spPr>
      </p:pic>
      <p:pic>
        <p:nvPicPr>
          <p:cNvPr id="11" name="Рисунок 10" descr="p14_dscn1307 (1).jpg"/>
          <p:cNvPicPr>
            <a:picLocks noChangeAspect="1"/>
          </p:cNvPicPr>
          <p:nvPr/>
        </p:nvPicPr>
        <p:blipFill rotWithShape="1">
          <a:blip r:embed="rId4" cstate="print"/>
          <a:srcRect l="13043" r="13043"/>
          <a:stretch/>
        </p:blipFill>
        <p:spPr>
          <a:xfrm>
            <a:off x="4932040" y="1477864"/>
            <a:ext cx="2448272" cy="247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01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Группа 10"/>
          <p:cNvGrpSpPr/>
          <p:nvPr/>
        </p:nvGrpSpPr>
        <p:grpSpPr>
          <a:xfrm>
            <a:off x="2555776" y="404664"/>
            <a:ext cx="5256584" cy="246221"/>
            <a:chOff x="3059832" y="404664"/>
            <a:chExt cx="5256584" cy="24622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404664"/>
              <a:ext cx="5256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726842" y="500582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cs typeface="Aharoni" pitchFamily="2" charset="-79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6595400" y="501094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cs typeface="Aharoni" pitchFamily="2" charset="-79"/>
              </a:endParaRPr>
            </a:p>
          </p:txBody>
        </p:sp>
      </p:grpSp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 descr="IMG_20171002_11444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484784"/>
            <a:ext cx="2571750" cy="3429000"/>
          </a:xfrm>
          <a:prstGeom prst="rect">
            <a:avLst/>
          </a:prstGeom>
        </p:spPr>
      </p:pic>
      <p:pic>
        <p:nvPicPr>
          <p:cNvPr id="17" name="Рисунок 16" descr="IMG_20171002_11450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556792"/>
            <a:ext cx="3707904" cy="2780928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РППС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Группа 10"/>
          <p:cNvGrpSpPr/>
          <p:nvPr/>
        </p:nvGrpSpPr>
        <p:grpSpPr>
          <a:xfrm>
            <a:off x="2627784" y="404664"/>
            <a:ext cx="5256584" cy="246221"/>
            <a:chOff x="3059832" y="404664"/>
            <a:chExt cx="5256584" cy="24622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404664"/>
              <a:ext cx="5256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726842" y="500582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595400" y="501094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p51_img_01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1484784"/>
            <a:ext cx="4623895" cy="3458674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Встреча с родителями «Знакомство с проектом»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Группа 10"/>
          <p:cNvGrpSpPr/>
          <p:nvPr/>
        </p:nvGrpSpPr>
        <p:grpSpPr>
          <a:xfrm>
            <a:off x="2627784" y="404664"/>
            <a:ext cx="5256584" cy="246221"/>
            <a:chOff x="3059832" y="404664"/>
            <a:chExt cx="5256584" cy="24622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404664"/>
              <a:ext cx="5256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726842" y="500582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595400" y="501094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SAM_074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412776"/>
            <a:ext cx="4752528" cy="3564396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Развлечение «Красный. Жёлтый. Зелёный»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Группа 10"/>
          <p:cNvGrpSpPr/>
          <p:nvPr/>
        </p:nvGrpSpPr>
        <p:grpSpPr>
          <a:xfrm>
            <a:off x="2627784" y="404664"/>
            <a:ext cx="5256584" cy="246221"/>
            <a:chOff x="3059832" y="404664"/>
            <a:chExt cx="5256584" cy="24622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404664"/>
              <a:ext cx="5256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726842" y="500582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595400" y="501094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IMG_20170926_15145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1" y="1412776"/>
            <a:ext cx="4704522" cy="3528392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Песочная терапия «Дорожные знаки»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Группа 10"/>
          <p:cNvGrpSpPr/>
          <p:nvPr/>
        </p:nvGrpSpPr>
        <p:grpSpPr>
          <a:xfrm>
            <a:off x="2627784" y="404664"/>
            <a:ext cx="5256584" cy="246221"/>
            <a:chOff x="3059832" y="404664"/>
            <a:chExt cx="5256584" cy="24622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404664"/>
              <a:ext cx="5256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726842" y="500582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595400" y="501094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SAM_19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9739" y="1412776"/>
            <a:ext cx="4764021" cy="3573016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Художественное творчество «Моя улица»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Группа 10"/>
          <p:cNvGrpSpPr/>
          <p:nvPr/>
        </p:nvGrpSpPr>
        <p:grpSpPr>
          <a:xfrm>
            <a:off x="2627784" y="404664"/>
            <a:ext cx="5256584" cy="246221"/>
            <a:chOff x="3059832" y="404664"/>
            <a:chExt cx="5256584" cy="24622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404664"/>
              <a:ext cx="5256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726842" y="500582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595400" y="501094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jISleV76d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606488"/>
            <a:ext cx="2952328" cy="3645024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Идём на экскурсию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Группа 10"/>
          <p:cNvGrpSpPr/>
          <p:nvPr/>
        </p:nvGrpSpPr>
        <p:grpSpPr>
          <a:xfrm>
            <a:off x="2627784" y="404664"/>
            <a:ext cx="5256584" cy="246221"/>
            <a:chOff x="3059832" y="404664"/>
            <a:chExt cx="5256584" cy="24622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404664"/>
              <a:ext cx="5256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726842" y="500582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595400" y="501094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SAM_21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1518810"/>
            <a:ext cx="4680520" cy="3510390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Рисунок на песке «Дорога в детский сад»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Группа 10"/>
          <p:cNvGrpSpPr/>
          <p:nvPr/>
        </p:nvGrpSpPr>
        <p:grpSpPr>
          <a:xfrm>
            <a:off x="2627784" y="404664"/>
            <a:ext cx="5256584" cy="246221"/>
            <a:chOff x="3059832" y="404664"/>
            <a:chExt cx="5256584" cy="246221"/>
          </a:xfrm>
        </p:grpSpPr>
        <p:sp>
          <p:nvSpPr>
            <p:cNvPr id="5" name="TextBox 4"/>
            <p:cNvSpPr txBox="1"/>
            <p:nvPr/>
          </p:nvSpPr>
          <p:spPr>
            <a:xfrm>
              <a:off x="3059832" y="404664"/>
              <a:ext cx="5256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726842" y="500582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595400" y="501094"/>
              <a:ext cx="54006" cy="54006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p14_img_20170613_1007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98606" y="1484784"/>
            <a:ext cx="4731954" cy="3312368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Развлечение для детей других групп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3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59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Aharoni</vt:lpstr>
      <vt:lpstr>Arial</vt:lpstr>
      <vt:lpstr>Arial Black</vt:lpstr>
      <vt:lpstr>Calibri</vt:lpstr>
      <vt:lpstr>Mistral</vt:lpstr>
      <vt:lpstr>Тема Office</vt:lpstr>
      <vt:lpstr>Презентация PowerPoint</vt:lpstr>
      <vt:lpstr>РППС</vt:lpstr>
      <vt:lpstr>Встреча с родителями «Знакомство с проектом»</vt:lpstr>
      <vt:lpstr>Развлечение «Красный. Жёлтый. Зелёный»</vt:lpstr>
      <vt:lpstr>Песочная терапия «Дорожные знаки»</vt:lpstr>
      <vt:lpstr>Художественное творчество «Моя улица»</vt:lpstr>
      <vt:lpstr>Идём на экскурсию</vt:lpstr>
      <vt:lpstr>Рисунок на песке «Дорога в детский сад»</vt:lpstr>
      <vt:lpstr>Развлечение для детей других групп</vt:lpstr>
      <vt:lpstr>Пассажиры в транспорте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Admin;Симакова</dc:creator>
  <cp:lastModifiedBy>Пользователь Windows</cp:lastModifiedBy>
  <cp:revision>119</cp:revision>
  <dcterms:created xsi:type="dcterms:W3CDTF">2014-07-15T15:51:57Z</dcterms:created>
  <dcterms:modified xsi:type="dcterms:W3CDTF">2022-11-16T12:36:55Z</dcterms:modified>
</cp:coreProperties>
</file>