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70" r:id="rId4"/>
    <p:sldId id="271" r:id="rId5"/>
    <p:sldId id="259" r:id="rId6"/>
    <p:sldId id="272" r:id="rId7"/>
    <p:sldId id="257" r:id="rId8"/>
    <p:sldId id="262" r:id="rId9"/>
    <p:sldId id="273" r:id="rId10"/>
    <p:sldId id="261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37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D463B-2538-40E9-92C1-E1E386829C61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985F5-B723-4752-9D6F-F1ADE4473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103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985F5-B723-4752-9D6F-F1ADE44732F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508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428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483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593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412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08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496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712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233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24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034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745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3986-BF6B-4A9A-BD91-BFD77F1FE9C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A5880-DA25-42E4-AD37-3871EFE16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41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mediaurok.ucoz.net/kliparti/2/ramka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2561" y="-91440"/>
            <a:ext cx="12354561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833488" y="282548"/>
            <a:ext cx="8585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Детский сад общеразвивающего вида с приоритетным осуществлением деятельности по социально-личностному развитию № 46 «Снегири»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69821" y="2117115"/>
            <a:ext cx="98897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ПРЕДПОСЫЛОК ФУНКЦИОНАЛЬНОЙ ГРАМОТНОСТИ </a:t>
            </a: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 ЧЕРЕЗ ОБУЧЕНИЕ ИГРЕ В ШАХМАТЫ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86543" y="5680165"/>
            <a:ext cx="2786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68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mediaurok.ucoz.net/kliparti/2/ramka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54561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3827" y="582216"/>
            <a:ext cx="3280553" cy="24604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8925" y="3122116"/>
            <a:ext cx="4331669" cy="32487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722" y="692049"/>
            <a:ext cx="3981393" cy="54881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098" y="582216"/>
            <a:ext cx="3280554" cy="246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00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mediaurok.ucoz.net/kliparti/2/ramka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6035" y="-91440"/>
            <a:ext cx="12354561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6596" y="290752"/>
            <a:ext cx="109555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Предполагаемые результаты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3471" y="1075679"/>
            <a:ext cx="10955547" cy="564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РЕБЁНОК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приобретает умение действовать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уме и начальную мотивацию к интеллектуальной деятельности; проявляет индивидуальный интерес к различным аспектам шахматной игры (соревнование, решение задач); владеет умениями и навыками сотрудничества со сверстниками и взрослыми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совершенствует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образовательную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среду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развития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социально-коммуникативных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познавательных личностных свойств ребёнка; укрепляет сотрудничество всех участников образовательного процесса «ребёнок – семья – дошкольная организация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РОДИТЕЛЬ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получает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возможность выстраивать коммуникацию с ребенком в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виде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интеллектуально-состязательной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в шахматы в свободное время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60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mediaurok.ucoz.net/kliparti/2/ramka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2561" y="-91440"/>
            <a:ext cx="12354561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5475" y="1159754"/>
            <a:ext cx="10758488" cy="4447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«Игра в шахматы – не просто праздное развлечение. Некоторые очень ценные качества ума, необходимые в человеческой жизни, требуются в этой игре и укрепляются настолько, что становятся привычкой, которая полезна во многих случаях жизни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…»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Франклин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77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mediaurok.ucoz.net/kliparti/2/ramka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2561" y="-91440"/>
            <a:ext cx="12354561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nring.ru/images/stati/razvitie-kriticheskogo-myshleniya-u-doshkolniko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422" y="461486"/>
            <a:ext cx="8458594" cy="584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85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mediaurok.ucoz.net/kliparti/2/ramka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2561" y="-91440"/>
            <a:ext cx="12354561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fb.ru/misc/i/gallery/43892/25834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6691" y="554027"/>
            <a:ext cx="8496055" cy="565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07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mediaurok.ucoz.net/kliparti/2/ramka_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210" y="-91440"/>
            <a:ext cx="12354561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5782" y="3508356"/>
            <a:ext cx="3473703" cy="273857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26" y="257306"/>
            <a:ext cx="4167965" cy="31259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27" y="364379"/>
            <a:ext cx="6180762" cy="34766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9404" y="4010554"/>
            <a:ext cx="2118815" cy="22363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3697" y="4028797"/>
            <a:ext cx="2307914" cy="219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47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mediaurok.ucoz.net/kliparti/2/ramka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2561" y="-91440"/>
            <a:ext cx="12354561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9763" y="618427"/>
            <a:ext cx="10729911" cy="5552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программы - создание условий для личностного и интеллектуального развития детей дошкольного возраста средствами игры в шахматы.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программы: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устойчивый интерес воспитанников к игре в шахматы.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Содействовать активному использованию полученных знаний в процессе игровой практики.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мотивацию к познанию и творчеству; активизировать мыслительную деятельность воспитанников.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и развивать коммуникативные, интеллектуальные  и социальные компетенции воспитанников.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Способствовать воспитанию волевых качеств и самостоятельности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83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mediaurok.ucoz.net/kliparti/2/ramka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6035" y="-91440"/>
            <a:ext cx="12354561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2635" y="418858"/>
            <a:ext cx="3991639" cy="280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957" y="418858"/>
            <a:ext cx="3610314" cy="288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575" y="3565740"/>
            <a:ext cx="3696001" cy="2772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2484" y="1194447"/>
            <a:ext cx="3110062" cy="43776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454" y="3383279"/>
            <a:ext cx="3939281" cy="295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2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mediaurok.ucoz.net/kliparti/2/ramka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6035" y="-91440"/>
            <a:ext cx="12354561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747" y="373164"/>
            <a:ext cx="4079999" cy="306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270" y="431280"/>
            <a:ext cx="4002510" cy="30018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4906" y="3708864"/>
            <a:ext cx="3263679" cy="24477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09" y="3708864"/>
            <a:ext cx="3263679" cy="24477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758" y="3708864"/>
            <a:ext cx="3263679" cy="244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87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mediaurok.ucoz.net/kliparti/2/ramka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6035" y="-91440"/>
            <a:ext cx="12354561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46" y="423290"/>
            <a:ext cx="3845061" cy="28837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042" y="3383280"/>
            <a:ext cx="3867268" cy="29004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9" y="852494"/>
            <a:ext cx="6701332" cy="502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2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210</Words>
  <Application>Microsoft Office PowerPoint</Application>
  <PresentationFormat>Произвольный</PresentationFormat>
  <Paragraphs>25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43</cp:revision>
  <dcterms:created xsi:type="dcterms:W3CDTF">2021-01-11T02:26:59Z</dcterms:created>
  <dcterms:modified xsi:type="dcterms:W3CDTF">2022-11-16T10:07:44Z</dcterms:modified>
</cp:coreProperties>
</file>