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y1\Desktop\пекс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280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My1\Desktop\пекс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30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y1\Desktop\пекс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175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y1\Desktop\пекс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63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y1\Desktop\пекс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48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My1\Desktop\пекс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14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My1\Desktop\пекс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36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y1\Desktop\пекс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352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y1\Desktop\пекс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777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My1\Desktop\пекс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193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My1</dc:creator>
  <cp:lastModifiedBy>My1</cp:lastModifiedBy>
  <cp:revision>1</cp:revision>
  <dcterms:created xsi:type="dcterms:W3CDTF">2022-11-14T07:03:59Z</dcterms:created>
  <dcterms:modified xsi:type="dcterms:W3CDTF">2022-11-14T07:07:07Z</dcterms:modified>
</cp:coreProperties>
</file>