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6" r:id="rId1"/>
  </p:sldMasterIdLst>
  <p:sldIdLst>
    <p:sldId id="260" r:id="rId2"/>
    <p:sldId id="266" r:id="rId3"/>
    <p:sldId id="273" r:id="rId4"/>
    <p:sldId id="262" r:id="rId5"/>
    <p:sldId id="264" r:id="rId6"/>
    <p:sldId id="268" r:id="rId7"/>
    <p:sldId id="261" r:id="rId8"/>
    <p:sldId id="27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ns Dns" initials="DD" lastIdx="1" clrIdx="0">
    <p:extLst>
      <p:ext uri="{19B8F6BF-5375-455C-9EA6-DF929625EA0E}">
        <p15:presenceInfo xmlns:p15="http://schemas.microsoft.com/office/powerpoint/2012/main" userId="44d712394aab763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42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7" autoAdjust="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C0DD1-DFDA-4475-BD34-B25664F479DF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F2FB8D5A-01E8-4160-8ED9-60A6D8ADBEE2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Picture 4" descr="http://s2.goodfon.ru/image/459983-1680x1050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35779" y="-274320"/>
            <a:ext cx="9779779" cy="71323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14300" prst="hardEdge"/>
          </a:sp3d>
        </p:spPr>
      </p:pic>
      <p:pic>
        <p:nvPicPr>
          <p:cNvPr id="10" name="Picture 2" descr="http://s4.pic4you.ru/y2014/03-25/12216/4283614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0"/>
            <a:ext cx="2376264" cy="15698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72840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C0DD1-DFDA-4475-BD34-B25664F479DF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F2FB8D5A-01E8-4160-8ED9-60A6D8ADBE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344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C0DD1-DFDA-4475-BD34-B25664F479DF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F2FB8D5A-01E8-4160-8ED9-60A6D8ADBE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734581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C0DD1-DFDA-4475-BD34-B25664F479DF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F2FB8D5A-01E8-4160-8ED9-60A6D8ADBE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1874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C0DD1-DFDA-4475-BD34-B25664F479DF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F2FB8D5A-01E8-4160-8ED9-60A6D8ADBE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377310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C0DD1-DFDA-4475-BD34-B25664F479DF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F2FB8D5A-01E8-4160-8ED9-60A6D8ADBE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0777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C0DD1-DFDA-4475-BD34-B25664F479DF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B8D5A-01E8-4160-8ED9-60A6D8ADBE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8504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C0DD1-DFDA-4475-BD34-B25664F479DF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B8D5A-01E8-4160-8ED9-60A6D8ADBE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346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C0DD1-DFDA-4475-BD34-B25664F479DF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B8D5A-01E8-4160-8ED9-60A6D8ADBE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236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C0DD1-DFDA-4475-BD34-B25664F479DF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F2FB8D5A-01E8-4160-8ED9-60A6D8ADBE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0987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C0DD1-DFDA-4475-BD34-B25664F479DF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F2FB8D5A-01E8-4160-8ED9-60A6D8ADBE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0185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C0DD1-DFDA-4475-BD34-B25664F479DF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F2FB8D5A-01E8-4160-8ED9-60A6D8ADBE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440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C0DD1-DFDA-4475-BD34-B25664F479DF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B8D5A-01E8-4160-8ED9-60A6D8ADBE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474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C0DD1-DFDA-4475-BD34-B25664F479DF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B8D5A-01E8-4160-8ED9-60A6D8ADBEE2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2" descr="C:\Users\Алексей\Картинки\мм.jpg"/>
          <p:cNvPicPr>
            <a:picLocks noChangeAspect="1" noChangeArrowheads="1"/>
          </p:cNvPicPr>
          <p:nvPr userDrawn="1"/>
        </p:nvPicPr>
        <p:blipFill>
          <a:blip r:embed="rId2" cstate="print"/>
          <a:srcRect l="8263" t="1701" r="70475" b="2100"/>
          <a:stretch>
            <a:fillRect/>
          </a:stretch>
        </p:blipFill>
        <p:spPr bwMode="auto">
          <a:xfrm>
            <a:off x="0" y="0"/>
            <a:ext cx="1944216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94860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C0DD1-DFDA-4475-BD34-B25664F479DF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B8D5A-01E8-4160-8ED9-60A6D8ADBE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1074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C0DD1-DFDA-4475-BD34-B25664F479DF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F2FB8D5A-01E8-4160-8ED9-60A6D8ADBE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885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AC0DD1-DFDA-4475-BD34-B25664F479DF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2FB8D5A-01E8-4160-8ED9-60A6D8ADBE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4524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  <p:sldLayoutId id="2147483728" r:id="rId12"/>
    <p:sldLayoutId id="2147483729" r:id="rId13"/>
    <p:sldLayoutId id="2147483730" r:id="rId14"/>
    <p:sldLayoutId id="2147483731" r:id="rId15"/>
    <p:sldLayoutId id="214748373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0324" y="-301664"/>
            <a:ext cx="9828584" cy="717341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630324" y="-171400"/>
            <a:ext cx="7776864" cy="1584176"/>
          </a:xfrm>
        </p:spPr>
        <p:txBody>
          <a:bodyPr>
            <a:noAutofit/>
          </a:bodyPr>
          <a:lstStyle/>
          <a:p>
            <a:pPr marL="182880" indent="0">
              <a:buNone/>
            </a:pPr>
            <a:r>
              <a:rPr lang="ru-RU" sz="48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Heavy" panose="020B0903020102020204" pitchFamily="34" charset="0"/>
              </a:rPr>
              <a:t>Перелетные птицы нашего края</a:t>
            </a:r>
          </a:p>
        </p:txBody>
      </p:sp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24128" y="5661248"/>
            <a:ext cx="3312368" cy="1080120"/>
          </a:xfrm>
        </p:spPr>
        <p:txBody>
          <a:bodyPr>
            <a:normAutofit/>
          </a:bodyPr>
          <a:lstStyle/>
          <a:p>
            <a:pPr algn="r">
              <a:defRPr/>
            </a:pPr>
            <a:r>
              <a:rPr lang="ru-RU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Презентация для старшей группы подготовила Фоменко В.В.</a:t>
            </a:r>
          </a:p>
          <a:p>
            <a:pPr>
              <a:defRPr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862" t="-3154" r="-15813" b="-9463"/>
          <a:stretch/>
        </p:blipFill>
        <p:spPr>
          <a:xfrm>
            <a:off x="6372200" y="-171400"/>
            <a:ext cx="3003442" cy="210842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2" y="1560192"/>
            <a:ext cx="1584176" cy="148147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6000" dirty="0">
                <a:latin typeface="Franklin Gothic Heavy" panose="020B0903020102020204" pitchFamily="34" charset="0"/>
              </a:rPr>
              <a:t>Как летят птицы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0" y="2327275"/>
            <a:ext cx="4762500" cy="3390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42300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712968" cy="1296144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5400" dirty="0">
                <a:latin typeface="Franklin Gothic Heavy" panose="020B0903020102020204" pitchFamily="34" charset="0"/>
              </a:rPr>
              <a:t>Дрозд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773048"/>
            <a:ext cx="5622686" cy="3628069"/>
          </a:xfrm>
        </p:spPr>
      </p:pic>
      <p:sp>
        <p:nvSpPr>
          <p:cNvPr id="9" name="Прямоугольник 8"/>
          <p:cNvSpPr/>
          <p:nvPr/>
        </p:nvSpPr>
        <p:spPr>
          <a:xfrm>
            <a:off x="6444208" y="1772816"/>
            <a:ext cx="2286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2400" dirty="0">
                <a:solidFill>
                  <a:srgbClr val="000000"/>
                </a:solidFill>
                <a:latin typeface="Roboto"/>
              </a:rPr>
              <a:t>Из семейства воробьиных.</a:t>
            </a:r>
            <a:r>
              <a:rPr lang="ru-RU" sz="2400" dirty="0">
                <a:solidFill>
                  <a:prstClr val="white"/>
                </a:solidFill>
              </a:rPr>
              <a:t/>
            </a:r>
            <a:br>
              <a:rPr lang="ru-RU" sz="2400" dirty="0">
                <a:solidFill>
                  <a:prstClr val="white"/>
                </a:solidFill>
              </a:rPr>
            </a:br>
            <a:r>
              <a:rPr lang="ru-RU" sz="2400" dirty="0">
                <a:solidFill>
                  <a:srgbClr val="000000"/>
                </a:solidFill>
                <a:latin typeface="Roboto"/>
              </a:rPr>
              <a:t>Буро-жёлтый, видом прост. </a:t>
            </a:r>
            <a:r>
              <a:rPr lang="ru-RU" sz="2400" dirty="0">
                <a:solidFill>
                  <a:prstClr val="white"/>
                </a:solidFill>
              </a:rPr>
              <a:t/>
            </a:r>
            <a:br>
              <a:rPr lang="ru-RU" sz="2400" dirty="0">
                <a:solidFill>
                  <a:prstClr val="white"/>
                </a:solidFill>
              </a:rPr>
            </a:br>
            <a:r>
              <a:rPr lang="ru-RU" sz="2400" dirty="0">
                <a:solidFill>
                  <a:srgbClr val="000000"/>
                </a:solidFill>
                <a:latin typeface="Roboto"/>
              </a:rPr>
              <a:t>Насекомых ест, малину</a:t>
            </a:r>
            <a:r>
              <a:rPr lang="ru-RU" sz="2400" dirty="0">
                <a:solidFill>
                  <a:prstClr val="white"/>
                </a:solidFill>
              </a:rPr>
              <a:t/>
            </a:r>
            <a:br>
              <a:rPr lang="ru-RU" sz="2400" dirty="0">
                <a:solidFill>
                  <a:prstClr val="white"/>
                </a:solidFill>
              </a:rPr>
            </a:br>
            <a:r>
              <a:rPr lang="ru-RU" sz="2400" dirty="0">
                <a:solidFill>
                  <a:srgbClr val="000000"/>
                </a:solidFill>
                <a:latin typeface="Roboto"/>
              </a:rPr>
              <a:t>Небольшой, но певчий…</a:t>
            </a:r>
            <a:endParaRPr lang="ru-RU" sz="2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621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928992" cy="1152128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4800" dirty="0">
                <a:latin typeface="Franklin Gothic Heavy" panose="020B0903020102020204" pitchFamily="34" charset="0"/>
              </a:rPr>
              <a:t>Ласточка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772816"/>
            <a:ext cx="6038642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6263680" y="1556792"/>
            <a:ext cx="288032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Она под крышами живет,</a:t>
            </a:r>
          </a:p>
          <a:p>
            <a:r>
              <a:rPr lang="ru-RU" sz="2000" dirty="0"/>
              <a:t>Гнездо своё из глины вьет,</a:t>
            </a:r>
          </a:p>
          <a:p>
            <a:r>
              <a:rPr lang="ru-RU" sz="2000" dirty="0"/>
              <a:t>Целый день суетится,</a:t>
            </a:r>
          </a:p>
          <a:p>
            <a:r>
              <a:rPr lang="ru-RU" sz="2000" dirty="0"/>
              <a:t>На землю  не садится,</a:t>
            </a:r>
          </a:p>
          <a:p>
            <a:r>
              <a:rPr lang="ru-RU" sz="2000" dirty="0"/>
              <a:t>Высоко в облаках летает,</a:t>
            </a:r>
          </a:p>
          <a:p>
            <a:r>
              <a:rPr lang="ru-RU" sz="2000" dirty="0"/>
              <a:t>Мошек на лету поедает,</a:t>
            </a:r>
          </a:p>
          <a:p>
            <a:r>
              <a:rPr lang="ru-RU" sz="2000" dirty="0"/>
              <a:t>В черном фраке лапочка,</a:t>
            </a:r>
          </a:p>
          <a:p>
            <a:r>
              <a:rPr lang="ru-RU" sz="2000" dirty="0"/>
              <a:t>А зовется? …</a:t>
            </a:r>
          </a:p>
        </p:txBody>
      </p:sp>
    </p:spTree>
    <p:extLst>
      <p:ext uri="{BB962C8B-B14F-4D97-AF65-F5344CB8AC3E}">
        <p14:creationId xmlns:p14="http://schemas.microsoft.com/office/powerpoint/2010/main" val="2728309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1368152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5400" dirty="0">
                <a:latin typeface="Franklin Gothic Heavy" panose="020B0903020102020204" pitchFamily="34" charset="0"/>
              </a:rPr>
              <a:t>Соловей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44824"/>
            <a:ext cx="5616624" cy="41044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712979" y="1988840"/>
            <a:ext cx="341987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Эта маленькая птица</a:t>
            </a:r>
          </a:p>
          <a:p>
            <a:r>
              <a:rPr lang="ru-RU" sz="2400" dirty="0"/>
              <a:t>Петь большая мастерица</a:t>
            </a:r>
          </a:p>
          <a:p>
            <a:r>
              <a:rPr lang="ru-RU" sz="2400" dirty="0"/>
              <a:t>На берёзке средь ветвей</a:t>
            </a:r>
          </a:p>
          <a:p>
            <a:r>
              <a:rPr lang="ru-RU" sz="2400" dirty="0"/>
              <a:t>Трель заводит...</a:t>
            </a:r>
          </a:p>
        </p:txBody>
      </p:sp>
    </p:spTree>
    <p:extLst>
      <p:ext uri="{BB962C8B-B14F-4D97-AF65-F5344CB8AC3E}">
        <p14:creationId xmlns:p14="http://schemas.microsoft.com/office/powerpoint/2010/main" val="303322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5400" dirty="0">
                <a:latin typeface="Franklin Gothic Heavy" panose="020B0903020102020204" pitchFamily="34" charset="0"/>
              </a:rPr>
              <a:t>Черный стриж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556792"/>
            <a:ext cx="3600400" cy="50885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427984" y="2636912"/>
            <a:ext cx="43742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Они на ласточек похожи,</a:t>
            </a:r>
          </a:p>
          <a:p>
            <a:r>
              <a:rPr lang="ru-RU" sz="2400" dirty="0"/>
              <a:t>А в небе очень даже схожи.</a:t>
            </a:r>
          </a:p>
          <a:p>
            <a:r>
              <a:rPr lang="ru-RU" sz="2400" dirty="0"/>
              <a:t>Я правду говорю, скажи!</a:t>
            </a:r>
          </a:p>
          <a:p>
            <a:r>
              <a:rPr lang="ru-RU" sz="2400" dirty="0"/>
              <a:t>Есть – ласточки, а есть - …</a:t>
            </a:r>
          </a:p>
        </p:txBody>
      </p:sp>
    </p:spTree>
    <p:extLst>
      <p:ext uri="{BB962C8B-B14F-4D97-AF65-F5344CB8AC3E}">
        <p14:creationId xmlns:p14="http://schemas.microsoft.com/office/powerpoint/2010/main" val="4156850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85581" y="2132856"/>
            <a:ext cx="2558419" cy="2952328"/>
          </a:xfrm>
        </p:spPr>
        <p:txBody>
          <a:bodyPr>
            <a:noAutofit/>
          </a:bodyPr>
          <a:lstStyle/>
          <a:p>
            <a:r>
              <a:rPr lang="ru-RU" sz="2400" b="0" dirty="0">
                <a:solidFill>
                  <a:schemeClr val="tx1"/>
                </a:solidFill>
                <a:latin typeface="+mn-lt"/>
              </a:rPr>
              <a:t>Как на речку прилетает,</a:t>
            </a:r>
            <a:br>
              <a:rPr lang="ru-RU" sz="2400" b="0" dirty="0">
                <a:solidFill>
                  <a:schemeClr val="tx1"/>
                </a:solidFill>
                <a:latin typeface="+mn-lt"/>
              </a:rPr>
            </a:br>
            <a:r>
              <a:rPr lang="ru-RU" sz="2400" b="0" dirty="0">
                <a:solidFill>
                  <a:schemeClr val="tx1"/>
                </a:solidFill>
                <a:latin typeface="+mn-lt"/>
              </a:rPr>
              <a:t>Сразу в воду залезает.</a:t>
            </a:r>
            <a:br>
              <a:rPr lang="ru-RU" sz="2400" b="0" dirty="0">
                <a:solidFill>
                  <a:schemeClr val="tx1"/>
                </a:solidFill>
                <a:latin typeface="+mn-lt"/>
              </a:rPr>
            </a:br>
            <a:r>
              <a:rPr lang="ru-RU" sz="2400" b="0" dirty="0">
                <a:solidFill>
                  <a:schemeClr val="tx1"/>
                </a:solidFill>
                <a:latin typeface="+mn-lt"/>
              </a:rPr>
              <a:t>"Кря" - </a:t>
            </a:r>
            <a:r>
              <a:rPr lang="ru-RU" sz="2400" b="0" dirty="0" err="1" smtClean="0">
                <a:solidFill>
                  <a:schemeClr val="tx1"/>
                </a:solidFill>
                <a:latin typeface="+mn-lt"/>
              </a:rPr>
              <a:t>ныула</a:t>
            </a:r>
            <a:r>
              <a:rPr lang="ru-RU" sz="24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400" b="0" dirty="0">
                <a:solidFill>
                  <a:schemeClr val="tx1"/>
                </a:solidFill>
                <a:latin typeface="+mn-lt"/>
              </a:rPr>
              <a:t>на минутку</a:t>
            </a:r>
            <a:br>
              <a:rPr lang="ru-RU" sz="2400" b="0" dirty="0">
                <a:solidFill>
                  <a:schemeClr val="tx1"/>
                </a:solidFill>
                <a:latin typeface="+mn-lt"/>
              </a:rPr>
            </a:br>
            <a:r>
              <a:rPr lang="ru-RU" sz="2400" b="0" dirty="0">
                <a:solidFill>
                  <a:schemeClr val="tx1"/>
                </a:solidFill>
                <a:latin typeface="+mn-lt"/>
              </a:rPr>
              <a:t>Вы узнали? Это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340768"/>
            <a:ext cx="6372708" cy="4248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79512" y="225514"/>
            <a:ext cx="8712968" cy="830997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dirty="0">
                <a:latin typeface="Franklin Gothic Heavy" panose="020B0903020102020204" pitchFamily="34" charset="0"/>
              </a:rPr>
              <a:t>Утка кряква</a:t>
            </a:r>
          </a:p>
        </p:txBody>
      </p:sp>
    </p:spTree>
    <p:extLst>
      <p:ext uri="{BB962C8B-B14F-4D97-AF65-F5344CB8AC3E}">
        <p14:creationId xmlns:p14="http://schemas.microsoft.com/office/powerpoint/2010/main" val="3517214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6000" dirty="0">
                <a:latin typeface="Franklin Gothic Heavy" panose="020B0903020102020204" pitchFamily="34" charset="0"/>
              </a:rPr>
              <a:t>Кукушка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5328592" cy="3499109"/>
          </a:xfrm>
        </p:spPr>
      </p:pic>
      <p:sp>
        <p:nvSpPr>
          <p:cNvPr id="5" name="Прямоугольник 4"/>
          <p:cNvSpPr/>
          <p:nvPr/>
        </p:nvSpPr>
        <p:spPr>
          <a:xfrm>
            <a:off x="5876325" y="2348880"/>
            <a:ext cx="341987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Нам часто слышится в леску</a:t>
            </a:r>
          </a:p>
          <a:p>
            <a:r>
              <a:rPr lang="ru-RU" sz="2400" dirty="0"/>
              <a:t>Между ветвей: - Ку-ку! Ку-ку!</a:t>
            </a:r>
          </a:p>
          <a:p>
            <a:r>
              <a:rPr lang="ru-RU" sz="2400" dirty="0"/>
              <a:t>Какая пёстренькая птичка</a:t>
            </a:r>
          </a:p>
          <a:p>
            <a:r>
              <a:rPr lang="ru-RU" sz="2400" dirty="0"/>
              <a:t>В чужом гнезде снесла яичко?</a:t>
            </a:r>
          </a:p>
        </p:txBody>
      </p:sp>
    </p:spTree>
    <p:extLst>
      <p:ext uri="{BB962C8B-B14F-4D97-AF65-F5344CB8AC3E}">
        <p14:creationId xmlns:p14="http://schemas.microsoft.com/office/powerpoint/2010/main" val="3007180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287</TotalTime>
  <Words>132</Words>
  <Application>Microsoft Office PowerPoint</Application>
  <PresentationFormat>Экран (4:3)</PresentationFormat>
  <Paragraphs>31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Century Gothic</vt:lpstr>
      <vt:lpstr>Franklin Gothic Heavy</vt:lpstr>
      <vt:lpstr>Roboto</vt:lpstr>
      <vt:lpstr>Wingdings 3</vt:lpstr>
      <vt:lpstr>Легкий дым</vt:lpstr>
      <vt:lpstr>Перелетные птицы нашего края</vt:lpstr>
      <vt:lpstr>Как летят птицы</vt:lpstr>
      <vt:lpstr>Дрозд</vt:lpstr>
      <vt:lpstr>Ласточка</vt:lpstr>
      <vt:lpstr>Соловей</vt:lpstr>
      <vt:lpstr>Черный стриж</vt:lpstr>
      <vt:lpstr>Как на речку прилетает, Сразу в воду залезает. "Кря" - ныула на минутку Вы узнали? Это</vt:lpstr>
      <vt:lpstr>Кукушка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User</cp:lastModifiedBy>
  <cp:revision>39</cp:revision>
  <dcterms:created xsi:type="dcterms:W3CDTF">2014-07-22T09:06:13Z</dcterms:created>
  <dcterms:modified xsi:type="dcterms:W3CDTF">2022-11-16T06:41:11Z</dcterms:modified>
</cp:coreProperties>
</file>