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264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48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69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58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94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09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4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0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72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6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60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14E7D-213E-4260-85D8-1C849D37CEA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71FAE-B007-464B-B6B8-994C45CFE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68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9348" y="188640"/>
            <a:ext cx="6692280" cy="1065361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Первый снег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20221107_1119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87" y="1052736"/>
            <a:ext cx="4067944" cy="305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20221107_1127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456" y="1700808"/>
            <a:ext cx="3291830" cy="438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82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Первый снег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снег</dc:title>
  <dc:creator>Admin</dc:creator>
  <cp:lastModifiedBy>Admin</cp:lastModifiedBy>
  <cp:revision>1</cp:revision>
  <dcterms:created xsi:type="dcterms:W3CDTF">2022-11-13T00:28:10Z</dcterms:created>
  <dcterms:modified xsi:type="dcterms:W3CDTF">2022-11-13T00:31:11Z</dcterms:modified>
</cp:coreProperties>
</file>