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 varScale="1">
        <p:scale>
          <a:sx n="52" d="100"/>
          <a:sy n="52" d="100"/>
        </p:scale>
        <p:origin x="-133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032D-03A6-420A-8049-1E1AABEDC9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4EEC-3B68-4E3F-8C32-2A5FCA0CB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032D-03A6-420A-8049-1E1AABEDC9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4EEC-3B68-4E3F-8C32-2A5FCA0CB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032D-03A6-420A-8049-1E1AABEDC9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4EEC-3B68-4E3F-8C32-2A5FCA0CB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032D-03A6-420A-8049-1E1AABEDC9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4EEC-3B68-4E3F-8C32-2A5FCA0CB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032D-03A6-420A-8049-1E1AABEDC9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4EEC-3B68-4E3F-8C32-2A5FCA0CB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032D-03A6-420A-8049-1E1AABEDC9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4EEC-3B68-4E3F-8C32-2A5FCA0CB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032D-03A6-420A-8049-1E1AABEDC9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4EEC-3B68-4E3F-8C32-2A5FCA0CB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032D-03A6-420A-8049-1E1AABEDC9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4EEC-3B68-4E3F-8C32-2A5FCA0CB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032D-03A6-420A-8049-1E1AABEDC9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4EEC-3B68-4E3F-8C32-2A5FCA0CB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032D-03A6-420A-8049-1E1AABEDC9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4EEC-3B68-4E3F-8C32-2A5FCA0CB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032D-03A6-420A-8049-1E1AABEDC9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4EEC-3B68-4E3F-8C32-2A5FCA0CB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1032D-03A6-420A-8049-1E1AABEDC9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54EEC-3B68-4E3F-8C32-2A5FCA0CB4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40568" y="332656"/>
            <a:ext cx="9574832" cy="34118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</a:t>
            </a:r>
            <a:r>
              <a:rPr lang="ru-RU" b="1" dirty="0" smtClean="0"/>
              <a:t>Музыка, как фактор сохранения, 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        укрепления здоровья и 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         коррекции тяжелых речевых нарушений детей дошкольного 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       возраста.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924944"/>
            <a:ext cx="6400800" cy="2783160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Кудрявцева Марина Сергеевна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 №138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узыкальный работник\Desktop\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404664"/>
            <a:ext cx="9396536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«Музыка – это самое мощное средство, потому что ритм и гармония живут в душе человека».</a:t>
            </a:r>
            <a:br>
              <a:rPr lang="ru-RU" sz="3200" dirty="0" smtClean="0"/>
            </a:br>
            <a:r>
              <a:rPr lang="ru-RU" sz="3600" dirty="0" smtClean="0"/>
              <a:t>Платон.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3999" cy="4941168"/>
          </a:xfrm>
        </p:spPr>
      </p:pic>
    </p:spTree>
    <p:extLst>
      <p:ext uri="{BB962C8B-B14F-4D97-AF65-F5344CB8AC3E}">
        <p14:creationId xmlns:p14="http://schemas.microsoft.com/office/powerpoint/2010/main" val="300669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узыкальный работник\Desktop\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20" y="-99392"/>
            <a:ext cx="9144000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692696"/>
            <a:ext cx="4040188" cy="9361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Исследование </a:t>
            </a:r>
            <a:r>
              <a:rPr lang="ru-RU" dirty="0" err="1" smtClean="0"/>
              <a:t>Эмото</a:t>
            </a:r>
            <a:r>
              <a:rPr lang="ru-RU" dirty="0" smtClean="0"/>
              <a:t> </a:t>
            </a:r>
            <a:r>
              <a:rPr lang="ru-RU" dirty="0" err="1" smtClean="0"/>
              <a:t>Масару</a:t>
            </a:r>
            <a:r>
              <a:rPr lang="ru-RU" smtClean="0"/>
              <a:t> влияние </a:t>
            </a:r>
            <a:r>
              <a:rPr lang="ru-RU" smtClean="0"/>
              <a:t>классической спокойной музыки на воду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1772816"/>
            <a:ext cx="4536505" cy="43924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04048" y="764704"/>
            <a:ext cx="4041775" cy="864096"/>
          </a:xfrm>
        </p:spPr>
        <p:txBody>
          <a:bodyPr/>
          <a:lstStyle/>
          <a:p>
            <a:r>
              <a:rPr lang="ru-RU" dirty="0" smtClean="0"/>
              <a:t>Воздействие тяжелого рока на воду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844824"/>
            <a:ext cx="4335209" cy="4320480"/>
          </a:xfrm>
        </p:spPr>
      </p:pic>
    </p:spTree>
    <p:extLst>
      <p:ext uri="{BB962C8B-B14F-4D97-AF65-F5344CB8AC3E}">
        <p14:creationId xmlns:p14="http://schemas.microsoft.com/office/powerpoint/2010/main" val="290258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узыкальный работник\Desktop\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12678"/>
            <a:ext cx="9251505" cy="721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3465101" y="2359102"/>
            <a:ext cx="2664296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3346465"/>
            <a:ext cx="2304256" cy="583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Средства</a:t>
            </a:r>
            <a:endParaRPr lang="ru-RU" dirty="0"/>
          </a:p>
        </p:txBody>
      </p:sp>
      <p:cxnSp>
        <p:nvCxnSpPr>
          <p:cNvPr id="6" name="Прямая со стрелкой 5"/>
          <p:cNvCxnSpPr>
            <a:endCxn id="44" idx="2"/>
          </p:cNvCxnSpPr>
          <p:nvPr/>
        </p:nvCxnSpPr>
        <p:spPr>
          <a:xfrm flipV="1">
            <a:off x="4914117" y="1876615"/>
            <a:ext cx="2246034" cy="870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0"/>
            <a:endCxn id="42" idx="2"/>
          </p:cNvCxnSpPr>
          <p:nvPr/>
        </p:nvCxnSpPr>
        <p:spPr>
          <a:xfrm flipH="1" flipV="1">
            <a:off x="4778145" y="876030"/>
            <a:ext cx="19104" cy="1483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1"/>
            <a:endCxn id="40" idx="2"/>
          </p:cNvCxnSpPr>
          <p:nvPr/>
        </p:nvCxnSpPr>
        <p:spPr>
          <a:xfrm flipH="1" flipV="1">
            <a:off x="2142170" y="1750503"/>
            <a:ext cx="1713108" cy="9776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2"/>
            <a:endCxn id="55" idx="3"/>
          </p:cNvCxnSpPr>
          <p:nvPr/>
        </p:nvCxnSpPr>
        <p:spPr>
          <a:xfrm flipH="1">
            <a:off x="2919188" y="3619242"/>
            <a:ext cx="545913" cy="529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6"/>
            <a:endCxn id="46" idx="1"/>
          </p:cNvCxnSpPr>
          <p:nvPr/>
        </p:nvCxnSpPr>
        <p:spPr>
          <a:xfrm flipV="1">
            <a:off x="6129397" y="3123980"/>
            <a:ext cx="818867" cy="495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4" idx="3"/>
            <a:endCxn id="51" idx="0"/>
          </p:cNvCxnSpPr>
          <p:nvPr/>
        </p:nvCxnSpPr>
        <p:spPr>
          <a:xfrm flipH="1">
            <a:off x="2048622" y="4510296"/>
            <a:ext cx="1806656" cy="590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4" idx="4"/>
          </p:cNvCxnSpPr>
          <p:nvPr/>
        </p:nvCxnSpPr>
        <p:spPr>
          <a:xfrm>
            <a:off x="4797249" y="4879382"/>
            <a:ext cx="0" cy="1195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4" idx="5"/>
          </p:cNvCxnSpPr>
          <p:nvPr/>
        </p:nvCxnSpPr>
        <p:spPr>
          <a:xfrm>
            <a:off x="5739220" y="4510296"/>
            <a:ext cx="864308" cy="9666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ная линия уступом 33"/>
          <p:cNvCxnSpPr/>
          <p:nvPr/>
        </p:nvCxnSpPr>
        <p:spPr>
          <a:xfrm rot="10800000">
            <a:off x="1619673" y="2377866"/>
            <a:ext cx="1866235" cy="83511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Соединительная линия уступом 35"/>
          <p:cNvCxnSpPr/>
          <p:nvPr/>
        </p:nvCxnSpPr>
        <p:spPr>
          <a:xfrm>
            <a:off x="6114093" y="4149080"/>
            <a:ext cx="1338227" cy="69404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323527" y="2239344"/>
            <a:ext cx="1188215" cy="4888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9062" y="965433"/>
            <a:ext cx="3426216" cy="7850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Игра на музыкальных  инструментах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325323" y="114036"/>
            <a:ext cx="2905643" cy="761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463719" y="1054942"/>
            <a:ext cx="3392863" cy="821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948264" y="2746952"/>
            <a:ext cx="2069976" cy="75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948264" y="4457976"/>
            <a:ext cx="2069976" cy="6471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529823" y="5581180"/>
            <a:ext cx="2306829" cy="813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272758" y="5990188"/>
            <a:ext cx="2598260" cy="7647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824486" y="5100502"/>
            <a:ext cx="2448272" cy="908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107504" y="3717032"/>
            <a:ext cx="281168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Заголовок 1"/>
          <p:cNvSpPr txBox="1">
            <a:spLocks/>
          </p:cNvSpPr>
          <p:nvPr/>
        </p:nvSpPr>
        <p:spPr>
          <a:xfrm>
            <a:off x="3626017" y="292947"/>
            <a:ext cx="2304256" cy="583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58" name="Заголовок 1"/>
          <p:cNvSpPr txBox="1">
            <a:spLocks/>
          </p:cNvSpPr>
          <p:nvPr/>
        </p:nvSpPr>
        <p:spPr>
          <a:xfrm>
            <a:off x="5463719" y="1174237"/>
            <a:ext cx="3281412" cy="583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Музыкально-ритмические движения и речевые игры</a:t>
            </a:r>
            <a:endParaRPr lang="ru-RU" dirty="0"/>
          </a:p>
        </p:txBody>
      </p:sp>
      <p:sp>
        <p:nvSpPr>
          <p:cNvPr id="59" name="Заголовок 1"/>
          <p:cNvSpPr txBox="1">
            <a:spLocks/>
          </p:cNvSpPr>
          <p:nvPr/>
        </p:nvSpPr>
        <p:spPr>
          <a:xfrm>
            <a:off x="3511080" y="292947"/>
            <a:ext cx="2304256" cy="583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Слушание музыки</a:t>
            </a:r>
            <a:endParaRPr lang="ru-RU" dirty="0"/>
          </a:p>
        </p:txBody>
      </p:sp>
      <p:sp>
        <p:nvSpPr>
          <p:cNvPr id="60" name="Заголовок 1"/>
          <p:cNvSpPr txBox="1">
            <a:spLocks/>
          </p:cNvSpPr>
          <p:nvPr/>
        </p:nvSpPr>
        <p:spPr>
          <a:xfrm>
            <a:off x="6894004" y="2810620"/>
            <a:ext cx="2124236" cy="583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61" name="Заголовок 1"/>
          <p:cNvSpPr txBox="1">
            <a:spLocks/>
          </p:cNvSpPr>
          <p:nvPr/>
        </p:nvSpPr>
        <p:spPr>
          <a:xfrm>
            <a:off x="6948264" y="4522039"/>
            <a:ext cx="2069976" cy="583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err="1" smtClean="0"/>
              <a:t>Пропевание</a:t>
            </a:r>
            <a:r>
              <a:rPr lang="ru-RU" sz="1600" dirty="0" smtClean="0"/>
              <a:t> гласных</a:t>
            </a:r>
          </a:p>
          <a:p>
            <a:r>
              <a:rPr lang="ru-RU" sz="1600" dirty="0" smtClean="0"/>
              <a:t> звуков</a:t>
            </a:r>
            <a:endParaRPr lang="ru-RU" sz="1600" dirty="0"/>
          </a:p>
        </p:txBody>
      </p:sp>
      <p:sp>
        <p:nvSpPr>
          <p:cNvPr id="64" name="Заголовок 1"/>
          <p:cNvSpPr txBox="1">
            <a:spLocks/>
          </p:cNvSpPr>
          <p:nvPr/>
        </p:nvSpPr>
        <p:spPr>
          <a:xfrm>
            <a:off x="6603528" y="5661248"/>
            <a:ext cx="2000920" cy="7379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Дыхательные упражнения</a:t>
            </a:r>
            <a:endParaRPr lang="ru-RU" sz="2400" dirty="0"/>
          </a:p>
        </p:txBody>
      </p:sp>
      <p:sp>
        <p:nvSpPr>
          <p:cNvPr id="65" name="Заголовок 1"/>
          <p:cNvSpPr txBox="1">
            <a:spLocks/>
          </p:cNvSpPr>
          <p:nvPr/>
        </p:nvSpPr>
        <p:spPr>
          <a:xfrm>
            <a:off x="3325323" y="5990188"/>
            <a:ext cx="2556190" cy="777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Двигательные упражнения</a:t>
            </a:r>
          </a:p>
          <a:p>
            <a:r>
              <a:rPr lang="ru-RU" dirty="0" smtClean="0"/>
              <a:t>танцы</a:t>
            </a:r>
            <a:endParaRPr lang="ru-RU" dirty="0"/>
          </a:p>
        </p:txBody>
      </p:sp>
      <p:sp>
        <p:nvSpPr>
          <p:cNvPr id="66" name="Заголовок 1"/>
          <p:cNvSpPr txBox="1">
            <a:spLocks/>
          </p:cNvSpPr>
          <p:nvPr/>
        </p:nvSpPr>
        <p:spPr>
          <a:xfrm>
            <a:off x="968502" y="5222094"/>
            <a:ext cx="2304256" cy="583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Звуковые игры с согласными звуками</a:t>
            </a:r>
            <a:endParaRPr lang="ru-RU" dirty="0"/>
          </a:p>
        </p:txBody>
      </p:sp>
      <p:sp>
        <p:nvSpPr>
          <p:cNvPr id="67" name="Заголовок 1"/>
          <p:cNvSpPr txBox="1">
            <a:spLocks/>
          </p:cNvSpPr>
          <p:nvPr/>
        </p:nvSpPr>
        <p:spPr>
          <a:xfrm>
            <a:off x="-1" y="3890034"/>
            <a:ext cx="2919189" cy="583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err="1" smtClean="0"/>
              <a:t>Речетатив</a:t>
            </a:r>
            <a:endParaRPr lang="ru-RU" sz="2400" dirty="0" smtClean="0"/>
          </a:p>
          <a:p>
            <a:r>
              <a:rPr lang="ru-RU" sz="2400" dirty="0" smtClean="0"/>
              <a:t>Песни с движением</a:t>
            </a:r>
            <a:endParaRPr lang="ru-RU" sz="2400" dirty="0"/>
          </a:p>
        </p:txBody>
      </p:sp>
      <p:sp>
        <p:nvSpPr>
          <p:cNvPr id="68" name="Заголовок 1"/>
          <p:cNvSpPr txBox="1">
            <a:spLocks/>
          </p:cNvSpPr>
          <p:nvPr/>
        </p:nvSpPr>
        <p:spPr>
          <a:xfrm>
            <a:off x="-342292" y="2086325"/>
            <a:ext cx="2304256" cy="583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пение</a:t>
            </a:r>
            <a:endParaRPr lang="ru-RU" sz="2400" dirty="0"/>
          </a:p>
        </p:txBody>
      </p:sp>
      <p:sp>
        <p:nvSpPr>
          <p:cNvPr id="74" name="Заголовок 1"/>
          <p:cNvSpPr txBox="1">
            <a:spLocks/>
          </p:cNvSpPr>
          <p:nvPr/>
        </p:nvSpPr>
        <p:spPr>
          <a:xfrm>
            <a:off x="395536" y="1260680"/>
            <a:ext cx="3888432" cy="583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86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85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        Музыка, как фактор сохранения,           укрепления здоровья и            коррекции тяжелых речевых нарушений детей дошкольного          возраста. </vt:lpstr>
      <vt:lpstr>«Музыка – это самое мощное средство, потому что ритм и гармония живут в душе человека». Платон.</vt:lpstr>
      <vt:lpstr>Презентация PowerPoint</vt:lpstr>
      <vt:lpstr>Средства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Музыкальный работник</cp:lastModifiedBy>
  <cp:revision>10</cp:revision>
  <dcterms:created xsi:type="dcterms:W3CDTF">2018-08-31T06:29:44Z</dcterms:created>
  <dcterms:modified xsi:type="dcterms:W3CDTF">2020-11-16T08:10:30Z</dcterms:modified>
</cp:coreProperties>
</file>