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1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64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FAE70-64A5-45C0-8125-B80CF1AF9AF0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2-EE8D-4435-8217-BDE977E5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618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FAE70-64A5-45C0-8125-B80CF1AF9AF0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2-EE8D-4435-8217-BDE977E5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33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FAE70-64A5-45C0-8125-B80CF1AF9AF0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2-EE8D-4435-8217-BDE977E5B0F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7325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FAE70-64A5-45C0-8125-B80CF1AF9AF0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2-EE8D-4435-8217-BDE977E5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383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FAE70-64A5-45C0-8125-B80CF1AF9AF0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2-EE8D-4435-8217-BDE977E5B0F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365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FAE70-64A5-45C0-8125-B80CF1AF9AF0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2-EE8D-4435-8217-BDE977E5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1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FAE70-64A5-45C0-8125-B80CF1AF9AF0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2-EE8D-4435-8217-BDE977E5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2986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FAE70-64A5-45C0-8125-B80CF1AF9AF0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2-EE8D-4435-8217-BDE977E5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665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FAE70-64A5-45C0-8125-B80CF1AF9AF0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2-EE8D-4435-8217-BDE977E5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45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FAE70-64A5-45C0-8125-B80CF1AF9AF0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2-EE8D-4435-8217-BDE977E5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983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FAE70-64A5-45C0-8125-B80CF1AF9AF0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2-EE8D-4435-8217-BDE977E5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971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FAE70-64A5-45C0-8125-B80CF1AF9AF0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2-EE8D-4435-8217-BDE977E5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485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FAE70-64A5-45C0-8125-B80CF1AF9AF0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2-EE8D-4435-8217-BDE977E5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374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FAE70-64A5-45C0-8125-B80CF1AF9AF0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2-EE8D-4435-8217-BDE977E5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801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FAE70-64A5-45C0-8125-B80CF1AF9AF0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2-EE8D-4435-8217-BDE977E5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42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FAE70-64A5-45C0-8125-B80CF1AF9AF0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11042-EE8D-4435-8217-BDE977E5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297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FAE70-64A5-45C0-8125-B80CF1AF9AF0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4511042-EE8D-4435-8217-BDE977E5B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9094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  <p:sldLayoutId id="2147483864" r:id="rId13"/>
    <p:sldLayoutId id="2147483865" r:id="rId14"/>
    <p:sldLayoutId id="2147483866" r:id="rId15"/>
    <p:sldLayoutId id="214748386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476" y="577514"/>
            <a:ext cx="9568798" cy="5609943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54482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570" y="1353104"/>
            <a:ext cx="5021178" cy="445913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1756" y="1"/>
            <a:ext cx="7976279" cy="513989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НА АНГЛИЙСКОМ – готовность быть терпимым, снисходительным;</a:t>
            </a:r>
            <a:b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НА КИТАЙСКОМ – быть великодушным;</a:t>
            </a:r>
            <a:b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НА АРАБСКОМ – мягкость, сострадание;</a:t>
            </a:r>
            <a:b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НА РУССКОМ – способность терпеть что-то или кого-то</a:t>
            </a:r>
            <a:b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</a:b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38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759" y="540668"/>
            <a:ext cx="5308989" cy="587938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36658" y="1155031"/>
            <a:ext cx="5669280" cy="468750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Талейран-</a:t>
            </a:r>
            <a:r>
              <a:rPr lang="ru-RU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Перигор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,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Шарль 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Морис</a:t>
            </a:r>
            <a:b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(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1754-1838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) 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французский 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политический и церковный деятель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85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920" y="798494"/>
            <a:ext cx="9228083" cy="1826581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НЕТ – ЭКСТРЕМИЗМУ!!! </a:t>
            </a:r>
            <a:r>
              <a:rPr lang="ru-RU" sz="4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4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4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МЫ </a:t>
            </a:r>
            <a:r>
              <a:rPr lang="ru-RU" sz="4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ЗА МИР!!!</a:t>
            </a:r>
            <a:endParaRPr lang="ru-RU" sz="4800" dirty="0">
              <a:solidFill>
                <a:schemeClr val="accent2">
                  <a:lumMod val="40000"/>
                  <a:lumOff val="6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72231" y="3276717"/>
            <a:ext cx="8596668" cy="8604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ВИДЕОРОЛИК по профилактике экстремизма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47277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7147" y="1520793"/>
            <a:ext cx="5998976" cy="4028172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99460" y="733610"/>
            <a:ext cx="6814685" cy="560253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16 ноября 1995 года </a:t>
            </a:r>
            <a:r>
              <a:rPr lang="ru-RU" sz="4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4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в Париже </a:t>
            </a:r>
            <a:b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185 стран приняли Декларацию принципов толерантности</a:t>
            </a:r>
            <a:endParaRPr lang="ru-RU" sz="4000" dirty="0">
              <a:solidFill>
                <a:schemeClr val="accent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62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3761" y="3005959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Позитивный видеоролик о доброте и взаимопонимании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28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72</TotalTime>
  <Words>20</Words>
  <Application>Microsoft Office PowerPoint</Application>
  <PresentationFormat>Широкоэкранный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Trebuchet MS</vt:lpstr>
      <vt:lpstr>Wingdings 3</vt:lpstr>
      <vt:lpstr>Грань</vt:lpstr>
      <vt:lpstr>Презентация PowerPoint</vt:lpstr>
      <vt:lpstr> НА АНГЛИЙСКОМ – готовность быть терпимым, снисходительным; НА КИТАЙСКОМ – быть великодушным; НА АРАБСКОМ – мягкость, сострадание; НА РУССКОМ – способность терпеть что-то или кого-то </vt:lpstr>
      <vt:lpstr>Талейран-Перигор,  Шарль Морис (1754-1838)   французский политический и церковный деятель</vt:lpstr>
      <vt:lpstr>НЕТ – ЭКСТРЕМИЗМУ!!!  МЫ ЗА МИР!!!</vt:lpstr>
      <vt:lpstr>16 ноября 1995 года  в Париже  185 стран приняли Декларацию принципов толерантности</vt:lpstr>
      <vt:lpstr>Позитивный видеоролик о доброте и взаимопонимании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 8(5)</dc:creator>
  <cp:lastModifiedBy>Школа 8(5)</cp:lastModifiedBy>
  <cp:revision>18</cp:revision>
  <dcterms:created xsi:type="dcterms:W3CDTF">2021-11-16T11:25:39Z</dcterms:created>
  <dcterms:modified xsi:type="dcterms:W3CDTF">2022-11-16T14:04:19Z</dcterms:modified>
</cp:coreProperties>
</file>