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83" r:id="rId2"/>
    <p:sldId id="258" r:id="rId3"/>
    <p:sldId id="265" r:id="rId4"/>
    <p:sldId id="259" r:id="rId5"/>
    <p:sldId id="260" r:id="rId6"/>
    <p:sldId id="261" r:id="rId7"/>
    <p:sldId id="262" r:id="rId8"/>
    <p:sldId id="263" r:id="rId9"/>
    <p:sldId id="266" r:id="rId10"/>
    <p:sldId id="278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7" r:id="rId20"/>
    <p:sldId id="279" r:id="rId21"/>
    <p:sldId id="281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695764-132B-4FAA-BCC4-11B08273FC0C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878478-01A4-41C2-A16C-7311021FCD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86737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878478-01A4-41C2-A16C-7311021FCD5E}" type="slidenum">
              <a:rPr lang="ru-RU" smtClean="0"/>
              <a:t>19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DA862-39E7-4FE3-81D4-C5BFAF9EBEEB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3BDCD-6B9C-4E11-81D6-8F5486318E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DA862-39E7-4FE3-81D4-C5BFAF9EBEEB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3BDCD-6B9C-4E11-81D6-8F5486318E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DA862-39E7-4FE3-81D4-C5BFAF9EBEEB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3BDCD-6B9C-4E11-81D6-8F5486318E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DA862-39E7-4FE3-81D4-C5BFAF9EBEEB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3BDCD-6B9C-4E11-81D6-8F5486318E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DA862-39E7-4FE3-81D4-C5BFAF9EBEEB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3BDCD-6B9C-4E11-81D6-8F5486318E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DA862-39E7-4FE3-81D4-C5BFAF9EBEEB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3BDCD-6B9C-4E11-81D6-8F5486318E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DA862-39E7-4FE3-81D4-C5BFAF9EBEEB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3BDCD-6B9C-4E11-81D6-8F5486318E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DA862-39E7-4FE3-81D4-C5BFAF9EBEEB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3BDCD-6B9C-4E11-81D6-8F5486318E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DA862-39E7-4FE3-81D4-C5BFAF9EBEEB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3BDCD-6B9C-4E11-81D6-8F5486318E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DA862-39E7-4FE3-81D4-C5BFAF9EBEEB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3BDCD-6B9C-4E11-81D6-8F5486318E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DA862-39E7-4FE3-81D4-C5BFAF9EBEEB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3BDCD-6B9C-4E11-81D6-8F5486318E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4DA862-39E7-4FE3-81D4-C5BFAF9EBEEB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93BDCD-6B9C-4E11-81D6-8F5486318E4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11" Type="http://schemas.openxmlformats.org/officeDocument/2006/relationships/image" Target="../media/image36.png"/><Relationship Id="rId5" Type="http://schemas.openxmlformats.org/officeDocument/2006/relationships/image" Target="../media/image30.jpeg"/><Relationship Id="rId10" Type="http://schemas.openxmlformats.org/officeDocument/2006/relationships/image" Target="../media/image35.jpeg"/><Relationship Id="rId4" Type="http://schemas.openxmlformats.org/officeDocument/2006/relationships/image" Target="../media/image29.jpeg"/><Relationship Id="rId9" Type="http://schemas.openxmlformats.org/officeDocument/2006/relationships/image" Target="../media/image3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6309320"/>
            <a:ext cx="9144000" cy="548680"/>
          </a:xfrm>
        </p:spPr>
        <p:txBody>
          <a:bodyPr>
            <a:normAutofit lnSpcReduction="10000"/>
          </a:bodyPr>
          <a:lstStyle/>
          <a:p>
            <a:endParaRPr lang="ru-RU" b="1" dirty="0"/>
          </a:p>
        </p:txBody>
      </p:sp>
      <p:pic>
        <p:nvPicPr>
          <p:cNvPr id="4" name="Рисунок 3" descr="d7dab8fb0d9f690d646a63ff2552a6d9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63093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uroki-fizkultury-v-shkolah-mogut-otmenit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345133"/>
            <a:ext cx="5213167" cy="35128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9353301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8216"/>
            <a:ext cx="9143999" cy="68497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u_2105b5b25731f7780f6643bb8824290b_8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1028583954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3140968"/>
            <a:ext cx="2592288" cy="25922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74638"/>
            <a:ext cx="8003232" cy="850106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Серёжа  первоклассник. Помоги ему собраться в школу. Положи в рюкзак предметы, которые необходимы ему на уроке.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05dfeccc90b130288bd2cbabb6540aa9--clip-art.jpg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6216" y="1412776"/>
            <a:ext cx="2627784" cy="5040560"/>
          </a:xfrm>
        </p:spPr>
      </p:pic>
      <p:pic>
        <p:nvPicPr>
          <p:cNvPr id="5" name="Рисунок 4" descr="1012937673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124744"/>
            <a:ext cx="1728192" cy="1728192"/>
          </a:xfrm>
          <a:prstGeom prst="rect">
            <a:avLst/>
          </a:prstGeom>
        </p:spPr>
      </p:pic>
      <p:pic>
        <p:nvPicPr>
          <p:cNvPr id="6" name="Рисунок 5" descr="29d4dbc89c2c5d8da7f4c169542eb986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9832" y="3212976"/>
            <a:ext cx="1368152" cy="1368152"/>
          </a:xfrm>
          <a:prstGeom prst="rect">
            <a:avLst/>
          </a:prstGeom>
        </p:spPr>
      </p:pic>
      <p:pic>
        <p:nvPicPr>
          <p:cNvPr id="7" name="Рисунок 6" descr="7NiPEba_QDH5tLI323bvmhyyRjsxckTDPbJCNze0QjE79A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1880" y="5517232"/>
            <a:ext cx="1339976" cy="1001761"/>
          </a:xfrm>
          <a:prstGeom prst="rect">
            <a:avLst/>
          </a:prstGeom>
        </p:spPr>
      </p:pic>
      <p:pic>
        <p:nvPicPr>
          <p:cNvPr id="8" name="Рисунок 7" descr="productimage-picture-00090534-128316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2780928"/>
            <a:ext cx="1675210" cy="1440160"/>
          </a:xfrm>
          <a:prstGeom prst="rect">
            <a:avLst/>
          </a:prstGeom>
        </p:spPr>
      </p:pic>
      <p:pic>
        <p:nvPicPr>
          <p:cNvPr id="9" name="Рисунок 8" descr="1013761118.jp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4869160"/>
            <a:ext cx="1387487" cy="1296144"/>
          </a:xfrm>
          <a:prstGeom prst="rect">
            <a:avLst/>
          </a:prstGeom>
        </p:spPr>
      </p:pic>
      <p:pic>
        <p:nvPicPr>
          <p:cNvPr id="10" name="Рисунок 9" descr="1010624725.jpg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1556792"/>
            <a:ext cx="1224136" cy="920142"/>
          </a:xfrm>
          <a:prstGeom prst="rect">
            <a:avLst/>
          </a:prstGeom>
        </p:spPr>
      </p:pic>
      <p:pic>
        <p:nvPicPr>
          <p:cNvPr id="11" name="Рисунок 10" descr="1023110229.jpg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3819752"/>
            <a:ext cx="2483768" cy="3038248"/>
          </a:xfrm>
          <a:prstGeom prst="rect">
            <a:avLst/>
          </a:prstGeom>
        </p:spPr>
      </p:pic>
      <p:pic>
        <p:nvPicPr>
          <p:cNvPr id="14" name="Рисунок 13" descr="s1200 (1).png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1760" y="1700808"/>
            <a:ext cx="2122382" cy="15617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521 0.07331 L 0.0158 0.4928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00" y="21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3.31175E-6 L -0.44098 0.4720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000" y="23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81 0.07863 L -0.31094 0.23613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400" y="7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024 0.06314 L -0.49323 0.31499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600" y="12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823 0.09482 L -0.33316 -0.02035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700" y="-5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2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0"/>
            <a:ext cx="6796183" cy="3789040"/>
          </a:xfrm>
          <a:prstGeom prst="rect">
            <a:avLst/>
          </a:prstGeom>
        </p:spPr>
      </p:pic>
      <p:pic>
        <p:nvPicPr>
          <p:cNvPr id="3" name="Рисунок 2" descr="ohqrdhx-026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2665747"/>
            <a:ext cx="7091895" cy="41922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s12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 descr="image-32-40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2758042"/>
            <a:ext cx="2987823" cy="40999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 встречи в школе!!!</a:t>
            </a:r>
            <a:endParaRPr lang="ru-RU" dirty="0"/>
          </a:p>
        </p:txBody>
      </p:sp>
      <p:pic>
        <p:nvPicPr>
          <p:cNvPr id="3" name="Рисунок 2" descr="img1 (1)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96752"/>
            <a:ext cx="9144000" cy="56612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120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-20200708165447-275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4644008" cy="3501008"/>
          </a:xfrm>
          <a:prstGeom prst="rect">
            <a:avLst/>
          </a:prstGeom>
        </p:spPr>
      </p:pic>
      <p:pic>
        <p:nvPicPr>
          <p:cNvPr id="3" name="Рисунок 2" descr="1006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0"/>
            <a:ext cx="4499992" cy="3501008"/>
          </a:xfrm>
          <a:prstGeom prst="rect">
            <a:avLst/>
          </a:prstGeom>
        </p:spPr>
      </p:pic>
      <p:pic>
        <p:nvPicPr>
          <p:cNvPr id="4" name="Рисунок 3" descr="2374ac5ec5aef5b0b5d5865e128bdd9f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3501008"/>
            <a:ext cx="4644007" cy="3356992"/>
          </a:xfrm>
          <a:prstGeom prst="rect">
            <a:avLst/>
          </a:prstGeom>
        </p:spPr>
      </p:pic>
      <p:pic>
        <p:nvPicPr>
          <p:cNvPr id="5" name="Рисунок 4" descr="EfTZEo0X0AAhfig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3501008"/>
            <a:ext cx="4499992" cy="33569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53b8b8d0c8845e9b67acc642083609b_201610060707.jpe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user_file_54358e031b734_5_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u_2d54dfae8a00792d587482768325b857_800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5652121" cy="42058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12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File_22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9952" y="3041339"/>
            <a:ext cx="5004048" cy="38166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1692" y="281354"/>
            <a:ext cx="8129428" cy="861646"/>
          </a:xfrm>
        </p:spPr>
        <p:txBody>
          <a:bodyPr/>
          <a:lstStyle/>
          <a:p>
            <a:r>
              <a:rPr lang="ru-RU" dirty="0" smtClean="0"/>
              <a:t>Русский язык</a:t>
            </a:r>
            <a:endParaRPr lang="ru-RU" dirty="0"/>
          </a:p>
        </p:txBody>
      </p:sp>
      <p:pic>
        <p:nvPicPr>
          <p:cNvPr id="5" name="Содержимое 4" descr="3627150.jp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6889" y="1600200"/>
            <a:ext cx="3499222" cy="4525963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     Начался </a:t>
            </a:r>
            <a:r>
              <a:rPr lang="ru-RU" dirty="0"/>
              <a:t>«Русский </a:t>
            </a:r>
            <a:r>
              <a:rPr lang="ru-RU" dirty="0" smtClean="0"/>
              <a:t>язык» Берем </a:t>
            </a:r>
            <a:r>
              <a:rPr lang="ru-RU" dirty="0"/>
              <a:t>в линеечку тетрадь,</a:t>
            </a:r>
            <a:br>
              <a:rPr lang="ru-RU" dirty="0"/>
            </a:br>
            <a:r>
              <a:rPr lang="ru-RU" dirty="0"/>
              <a:t>Будем мы сейчас учиться</a:t>
            </a:r>
            <a:br>
              <a:rPr lang="ru-RU" dirty="0"/>
            </a:br>
            <a:r>
              <a:rPr lang="ru-RU" dirty="0"/>
              <a:t>Ровно буковки писать.</a:t>
            </a:r>
          </a:p>
          <a:p>
            <a:pPr>
              <a:buNone/>
            </a:pPr>
            <a:r>
              <a:rPr lang="ru-RU" dirty="0" smtClean="0"/>
              <a:t>     С </a:t>
            </a:r>
            <a:r>
              <a:rPr lang="ru-RU" dirty="0"/>
              <a:t>буковками справимся-</a:t>
            </a:r>
            <a:br>
              <a:rPr lang="ru-RU" dirty="0"/>
            </a:br>
            <a:r>
              <a:rPr lang="ru-RU" dirty="0"/>
              <a:t>Слова и предложения</a:t>
            </a:r>
            <a:br>
              <a:rPr lang="ru-RU" dirty="0"/>
            </a:br>
            <a:r>
              <a:rPr lang="ru-RU" dirty="0"/>
              <a:t>«Соберем» в рассказы</a:t>
            </a:r>
            <a:br>
              <a:rPr lang="ru-RU" dirty="0"/>
            </a:br>
            <a:r>
              <a:rPr lang="ru-RU" dirty="0"/>
              <a:t>И в стихотворения.</a:t>
            </a:r>
          </a:p>
          <a:p>
            <a:pPr>
              <a:buNone/>
            </a:pPr>
            <a:r>
              <a:rPr lang="ru-RU" dirty="0" smtClean="0"/>
              <a:t>     Чтобы </a:t>
            </a:r>
            <a:r>
              <a:rPr lang="ru-RU" dirty="0"/>
              <a:t>грамотными стать</a:t>
            </a:r>
            <a:br>
              <a:rPr lang="ru-RU" dirty="0"/>
            </a:br>
            <a:r>
              <a:rPr lang="ru-RU" dirty="0"/>
              <a:t>Нужно правила учить,</a:t>
            </a:r>
            <a:br>
              <a:rPr lang="ru-RU" dirty="0"/>
            </a:br>
            <a:r>
              <a:rPr lang="ru-RU" dirty="0"/>
              <a:t>Чаще буковки писать</a:t>
            </a:r>
            <a:br>
              <a:rPr lang="ru-RU" dirty="0"/>
            </a:br>
            <a:r>
              <a:rPr lang="ru-RU" dirty="0"/>
              <a:t>И книги добрые любить.</a:t>
            </a:r>
          </a:p>
          <a:p>
            <a:pPr>
              <a:buNone/>
            </a:pPr>
            <a:r>
              <a:rPr lang="ru-RU" b="1" i="1" dirty="0"/>
              <a:t>Автор: </a:t>
            </a:r>
            <a:r>
              <a:rPr lang="ru-RU" i="1" dirty="0" err="1"/>
              <a:t>Анжелика</a:t>
            </a:r>
            <a:r>
              <a:rPr lang="ru-RU" i="1" dirty="0"/>
              <a:t> </a:t>
            </a:r>
            <a:r>
              <a:rPr lang="ru-RU" i="1" dirty="0" err="1"/>
              <a:t>Бивол</a:t>
            </a:r>
            <a:endParaRPr lang="ru-RU" i="1" dirty="0"/>
          </a:p>
        </p:txBody>
      </p:sp>
      <p:pic>
        <p:nvPicPr>
          <p:cNvPr id="6" name="Рисунок 5" descr="sirijskaya-shkola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984" y="3320988"/>
            <a:ext cx="4716016" cy="35370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</TotalTime>
  <Words>39</Words>
  <Application>Microsoft Office PowerPoint</Application>
  <PresentationFormat>Экран (4:3)</PresentationFormat>
  <Paragraphs>8</Paragraphs>
  <Slides>21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Русский язык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Серёжа  первоклассник. Помоги ему собраться в школу. Положи в рюкзак предметы, которые необходимы ему на уроке.</vt:lpstr>
      <vt:lpstr>Презентация PowerPoint</vt:lpstr>
      <vt:lpstr>До встречи в школе!!!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пк</dc:creator>
  <cp:lastModifiedBy>Tatyana</cp:lastModifiedBy>
  <cp:revision>19</cp:revision>
  <dcterms:created xsi:type="dcterms:W3CDTF">2020-08-18T10:50:32Z</dcterms:created>
  <dcterms:modified xsi:type="dcterms:W3CDTF">2022-11-16T12:07:51Z</dcterms:modified>
</cp:coreProperties>
</file>